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DD69-E7F4-D4E2-9EDE-02ABC755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5862B78-F1E8-7EBC-6B1E-8A5D6AA4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7A79-DC7C-4623-BF9F-104716FEDF04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A07EEA-4A47-1453-3BCD-15C7D503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E083B5-4BCC-8959-EAD8-36EF654E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EB5B-B1EB-4E48-A4B8-D81DFE6F89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106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D433F20-5E3F-CA48-80DD-B3B6005C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F918AE-E812-41B9-828D-CF16646DB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CE00B1-9BE5-727E-1248-7A7521E0F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67A79-DC7C-4623-BF9F-104716FEDF04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A3176D-F3F5-4734-DA62-8A4C6236F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519B7F-1A75-29A2-D819-42C5D4CF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9BEB5B-B1EB-4E48-A4B8-D81DFE6F89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8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0874D8-9237-FFD2-8B64-E536AB6C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7324898-7F1C-9C58-D8C8-840C3349A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76160"/>
      </p:ext>
    </p:extLst>
  </p:cSld>
  <p:clrMapOvr>
    <a:masterClrMapping/>
  </p:clrMapOvr>
  <p:transition spd="slow" advTm="1020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BC5EAE-0C73-07DC-63DF-66353183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5238DB4-1B0E-27C7-FF95-D6843E18F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0B12E2-670F-867C-6294-6B810021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D5D5FF3-8E2C-2611-B055-2C53B063A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2F8E23-7AF7-D7F2-48AE-049A34AD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4C785C-6861-24FF-78EF-337B348BD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2A676C0-C3D0-E2A5-B865-594F006E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65ADFB9-0569-880C-8B57-45C0C20D8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F85E161-AA6D-BC0E-4FDF-7F8C8A18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DF9F914-F5A9-573F-810C-76E9356DE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2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65C878-C7DF-03C0-D520-EADA4023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EE0131-0B6C-6B1C-5241-F367A21DA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DBB751-D8D2-A193-D6AA-383D9B1B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680AE6B-4ADF-8430-1712-7201E7840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5442DA-4D07-3414-E735-CB78FC82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CC8DEC-7ADC-8C67-82AC-C25C69046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32AA6C-6D6F-DD91-F764-FB220888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2E55EE2-241A-9C97-3B3A-06604DFFD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7D31AD-2D19-2869-40C7-F63B8296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EF06D7F-DC64-94AB-CAC6-1B893B73C3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95C9D1-6E6E-6A2F-AAA4-168F9AB2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3DE013A-6A1A-775B-5FF0-8ECCFD5D8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F70F29-1A25-07DB-058A-F9B45E34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36E62DF-E65A-09ED-A010-232F83051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19D978-4488-651A-E8F7-5DDCB6EE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69CC2B3-87F5-8B80-1EA0-17600BFA5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Skærmshow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2025-11-06T13:28:26Z</dcterms:created>
  <dcterms:modified xsi:type="dcterms:W3CDTF">2025-11-06T13:28:26Z</dcterms:modified>
</cp:coreProperties>
</file>