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102B-CA73-7050-9677-238C7AD4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D66531-7D84-B510-1EB2-9860F1F3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F3F-8962-4FF7-BA9F-0408BD33A31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FAC5B98-E6C1-B89D-337F-2DA750EA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6DB694A-CAAC-0070-7362-83C3D156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511A-BAFA-421A-A873-29F96BEC88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002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C5145B7-B81D-2076-F751-1FBF761B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C3D9B6-4118-86E4-287B-83DACF618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A92103-C6C3-948F-26EA-8486A27FD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41FF3F-8962-4FF7-BA9F-0408BD33A31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48A7DF-CCAD-5AF1-5362-2C9A01123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BE9594-852A-C53D-78DC-09143335C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DE511A-BAFA-421A-A873-29F96BEC88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490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3B145F3-6364-430C-20C3-B62D2137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br>
              <a:rPr lang="da-DK"/>
            </a:br>
            <a:br>
              <a:rPr lang="da-DK"/>
            </a:br>
            <a:br>
              <a:rPr lang="da-DK" sz="4900" spc="300"/>
            </a:br>
            <a:r>
              <a:rPr lang="da-DK" sz="5300" spc="300">
                <a:solidFill>
                  <a:srgbClr val="C00000"/>
                </a:solidFill>
              </a:rPr>
              <a:t>Back to basics</a:t>
            </a:r>
            <a:br>
              <a:rPr lang="da-DK" sz="4900" spc="300">
                <a:solidFill>
                  <a:srgbClr val="28235D"/>
                </a:solidFill>
              </a:rPr>
            </a:br>
            <a:r>
              <a:rPr lang="da-DK" sz="4900" spc="300">
                <a:solidFill>
                  <a:srgbClr val="28235D"/>
                </a:solidFill>
              </a:rPr>
              <a:t>Personer med handicaps </a:t>
            </a:r>
            <a:br>
              <a:rPr lang="da-DK" sz="4900" spc="300">
                <a:solidFill>
                  <a:srgbClr val="28235D"/>
                </a:solidFill>
              </a:rPr>
            </a:br>
            <a:r>
              <a:rPr lang="da-DK" sz="4900" spc="300">
                <a:solidFill>
                  <a:srgbClr val="28235D"/>
                </a:solidFill>
              </a:rPr>
              <a:t>basale behov skal blive mødt</a:t>
            </a:r>
            <a:br>
              <a:rPr lang="da-DK" spc="300"/>
            </a:br>
            <a:r>
              <a:rPr lang="da-DK" sz="4000" spc="300">
                <a:solidFill>
                  <a:srgbClr val="28235D"/>
                </a:solidFill>
              </a:rPr>
              <a:t>Tilioqs konference 2025</a:t>
            </a:r>
            <a:endParaRPr lang="da-DK" spc="300" dirty="0">
              <a:solidFill>
                <a:srgbClr val="28235D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1148130-F552-1B25-1DD5-6241880521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9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C62E9D0-EDFC-752B-9318-5AE0E437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Artikel 4: Hvad Grønland har pligt til at gøre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4C314C8-BD11-1E34-A7AB-D47E9C1979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8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BD341A5-2A12-F74F-0145-8008969A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Konventionens implementering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56A1E86-97E7-6732-36D0-99E7510F75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5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E893303-A2FF-22BC-B8C5-F191F6E3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Konventionens implementering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A289B25-A0C2-A831-F046-AB666EAA2A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65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5808C0E-6B1A-8342-7027-FE10B9F7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Lovgivning i Grønland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CEEFF11-3A10-0864-F3C2-9C90526A90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7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B16A39-FB48-7AA1-60FB-6DBEC931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Lovgivning i Grønland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AAFA7EE-040F-7F3D-2076-89288186BA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6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EB912A1-D825-35DA-A351-D9EE70F8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Lovgivning i Grønland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331C36B-FD2B-E1CB-13E4-26314C3FCF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7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C89410B-D685-0152-ED2E-C2B95335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Konventionens implementering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AF9CCBF-ECFA-3694-B769-A057C325F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59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9CADB22-EFE3-9827-4014-BCCD8AF0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Introduktion af Tilioq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67D5ED0-8BA8-F4CC-12E7-775335A870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61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E03AEB0-CB4C-C9E3-8813-1EAF8671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Overordnede opgaver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F2597D1-B988-6BE6-4168-7BC1A58171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85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CD8CF5-14A0-89C1-9B83-E80B96AB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Overordnede opgaver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5CDF537-56C8-1E8F-9669-E46DB9768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2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C30FA0A-D5D6-D372-9CEB-CB0B1A3D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pc="300"/>
              <a:t>Oplæg</a:t>
            </a:r>
            <a:endParaRPr lang="da-DK" spc="3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B0B3511-D61F-876D-458F-CC3FE5A910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87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873D96-5AC6-5707-BAD8-CFE06DC4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Borgerhenvendelser til Tilioq i 2023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B32BF40-D57F-DC58-E219-28A6D5A626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60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85E69C2-65EB-9DE3-92E2-528103E1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Borgere som har henvendt sig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CAC9683-E6E8-87CC-C691-52B91DD683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61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9F22F3-26A3-9D33-48A4-5362A3B6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>
                <a:latin typeface="Times New Roman" panose="02020603050405020304" pitchFamily="18" charset="0"/>
                <a:cs typeface="Times New Roman" panose="02020603050405020304" pitchFamily="18" charset="0"/>
              </a:rPr>
              <a:t>Henvendelser til Tilioq i 2023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D3E5AFF-4B91-8F99-4962-663977BB38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65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7AE5353-72D4-E5D5-2E0F-4E79CE51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Henvendelser opdelt i kommuner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A9FE4EE-D750-3096-6105-843EF8954C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36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A4A48F-B8E5-EAD9-7CBB-80DD307E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Sagsbehandling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AFD919D-AF62-90BF-960D-3C3438E883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9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EC052C-F535-4F4C-19C6-35DC8118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Sagsbehandling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225157C-A4C7-7B2C-C655-734CD1C64B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34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3771A34-975F-9792-0886-FBF12AFA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Borgernes barrierer 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FD91CCD-542F-5C77-D10E-05D3731FDE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27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8683D93-2E9D-633B-8293-EE2200B6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Borgernes barrierer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A08DA75-4217-74C4-ED54-803605FB7F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25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44AE315-197C-3E91-892A-9EF126E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Borgernes barrierer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FFC84B1-7E39-68FA-9725-E7F9EC57CD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22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EC3404F-E406-F3AD-04CA-A44C9313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Diskrimination og vold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61B4783-4826-4A42-BD40-CC592C0056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0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EFBAED5-DB12-3BE1-9929-E7D89CB9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51E18F7-B35B-D5C1-1684-BD6CB070AD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82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4732857-4750-F35B-82EB-06EF5768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Bolig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F790079-89E1-50D5-594A-4E013F7D0D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36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061C26-28A6-C470-6564-9C42FA9E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Økonomi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5A9295B-0656-5CC3-808E-7AA5BA20A3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52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76268C8-2241-36C0-6550-12E9C32E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Diskrimination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C55EC35-1426-B71D-7E51-73EA8FA6DA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91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146CD5-B7F0-F448-F5B7-33271B39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Afmagt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A50441A-231D-3779-647D-F73D179B6E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6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3FE64F9-09F6-F9E3-AC04-45DC9C96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At have handicap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447899A-58F9-BD2A-A061-D2DC35111B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96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B15D0CA-4862-851A-51B6-2369F5CD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>
                <a:solidFill>
                  <a:srgbClr val="BF1522"/>
                </a:solidFill>
              </a:rPr>
              <a:t>Qujanaq</a:t>
            </a:r>
            <a:br>
              <a:rPr lang="da-DK"/>
            </a:br>
            <a:r>
              <a:rPr lang="da-DK"/>
              <a:t>∙</a:t>
            </a:r>
            <a:br>
              <a:rPr lang="da-DK"/>
            </a:br>
            <a:r>
              <a:rPr lang="da-DK">
                <a:solidFill>
                  <a:srgbClr val="28235D"/>
                </a:solidFill>
              </a:rPr>
              <a:t>Tak</a:t>
            </a:r>
            <a:endParaRPr lang="da-DK" dirty="0">
              <a:solidFill>
                <a:srgbClr val="28235D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6CCD248-53D8-65B4-1350-6CC2A5BDFC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0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DCA17BD-DF0C-2C51-795A-90EDE663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Menneskerettigheder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7708834-2E09-6957-151F-5FF486B7D1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1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178B51-55AE-09F4-9FBA-0AB102CFD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Handicapkonventionen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C0068F-EDEE-6BE4-C08C-2EB8A0C8C1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5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17AA73E-1479-24E8-5883-063AC419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Artikel 4: Hvad Grønland har pligt til at gøre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29C748F-58CF-C348-7C0B-6457EA2C7A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4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3E1BBBC-165C-9682-0838-81E74DA7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Artikel 4: Hvad Grønland har pligt til at gøre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A1C78D7-9D0A-F0A2-8430-B8B7FB5DA9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1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160B987-7161-2D41-61B1-28AC5835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Artikel 4: Hvad Grønland har pligt til at gøre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9CF707E-3160-D257-086F-CA6B1631A0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9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752FA99-8854-E7FE-7C78-F0B5B0D5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Artikel 4: Hvad Grønland har pligt til at gøre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162630A-2225-6CD0-984E-5E9A538218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Widescreen</PresentationFormat>
  <Paragraphs>34</Paragraphs>
  <Slides>35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35</vt:i4>
      </vt:variant>
    </vt:vector>
  </HeadingPairs>
  <TitlesOfParts>
    <vt:vector size="40" baseType="lpstr">
      <vt:lpstr>Aptos</vt:lpstr>
      <vt:lpstr>Aptos Display</vt:lpstr>
      <vt:lpstr>Arial</vt:lpstr>
      <vt:lpstr>Times New Roman</vt:lpstr>
      <vt:lpstr>Office-tema</vt:lpstr>
      <vt:lpstr>   Back to basics Personer med handicaps  basale behov skal blive mødt Tilioqs konference 2025</vt:lpstr>
      <vt:lpstr>Oplæg</vt:lpstr>
      <vt:lpstr>PowerPoint-præsentation</vt:lpstr>
      <vt:lpstr>Menneskerettigheder</vt:lpstr>
      <vt:lpstr>Handicapkonventionen</vt:lpstr>
      <vt:lpstr>Artikel 4: Hvad Grønland har pligt til at gøre</vt:lpstr>
      <vt:lpstr>Artikel 4: Hvad Grønland har pligt til at gøre</vt:lpstr>
      <vt:lpstr>Artikel 4: Hvad Grønland har pligt til at gøre</vt:lpstr>
      <vt:lpstr>Artikel 4: Hvad Grønland har pligt til at gøre</vt:lpstr>
      <vt:lpstr>Artikel 4: Hvad Grønland har pligt til at gøre</vt:lpstr>
      <vt:lpstr>Konventionens implementering</vt:lpstr>
      <vt:lpstr>Konventionens implementering</vt:lpstr>
      <vt:lpstr>Lovgivning i Grønland</vt:lpstr>
      <vt:lpstr>Lovgivning i Grønland</vt:lpstr>
      <vt:lpstr>Lovgivning i Grønland</vt:lpstr>
      <vt:lpstr>Konventionens implementering</vt:lpstr>
      <vt:lpstr>Introduktion af Tilioq</vt:lpstr>
      <vt:lpstr>Overordnede opgaver</vt:lpstr>
      <vt:lpstr>Overordnede opgaver</vt:lpstr>
      <vt:lpstr>Borgerhenvendelser til Tilioq i 2023</vt:lpstr>
      <vt:lpstr>Borgere som har henvendt sig</vt:lpstr>
      <vt:lpstr>Henvendelser til Tilioq i 2023</vt:lpstr>
      <vt:lpstr>Henvendelser opdelt i kommuner</vt:lpstr>
      <vt:lpstr>Sagsbehandling</vt:lpstr>
      <vt:lpstr>Sagsbehandling</vt:lpstr>
      <vt:lpstr>Borgernes barrierer </vt:lpstr>
      <vt:lpstr>Borgernes barrierer</vt:lpstr>
      <vt:lpstr>Borgernes barrierer</vt:lpstr>
      <vt:lpstr>Diskrimination og vold</vt:lpstr>
      <vt:lpstr>Bolig</vt:lpstr>
      <vt:lpstr>Økonomi</vt:lpstr>
      <vt:lpstr>Diskrimination</vt:lpstr>
      <vt:lpstr>Afmagt</vt:lpstr>
      <vt:lpstr>At have handicap</vt:lpstr>
      <vt:lpstr>Qujanaq ∙ 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Qivioq Løvstrøm</dc:creator>
  <cp:lastModifiedBy>Qivioq Løvstrøm</cp:lastModifiedBy>
  <cp:revision>1</cp:revision>
  <dcterms:created xsi:type="dcterms:W3CDTF">2025-11-06T13:41:16Z</dcterms:created>
  <dcterms:modified xsi:type="dcterms:W3CDTF">2025-11-06T13:41:16Z</dcterms:modified>
</cp:coreProperties>
</file>