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defaultTextStyle>
    <a:defPPr>
      <a:defRPr lang="da-DK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3A54E-0449-57C4-593F-1A4AFAFF8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78F850-0241-2295-A92F-D1AE1D54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2038-F3D8-4145-9F1B-071643BF5744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DECE5F1-F923-BADC-465D-99CE579D4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2F85593-F491-1634-9CE0-C22DB3B3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5793A-8832-41D4-B769-873921FC70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25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4D67F23-48C2-0E61-2B43-0225D7B8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F29224B-33FA-82FC-31DB-E160AA33C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9E269F5-7474-A5E8-048C-01D71C101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CF2038-F3D8-4145-9F1B-071643BF5744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05569EF-6B4D-B1D8-601A-57E5594B1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BF21032-D27E-57A5-B0D8-E134D214A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5793A-8832-41D4-B769-873921FC70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276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748D64C-555B-081D-E086-FDB8C4D3C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9600" b="1" noProof="1">
                <a:solidFill>
                  <a:schemeClr val="tx1"/>
                </a:solidFill>
                <a:latin typeface="+mj-lt"/>
              </a:rPr>
              <a:t>Naalagaaffiit Peqatigiit inatsisai malillugit meeqqat pisinnaatitaaffii </a:t>
            </a:r>
            <a:br>
              <a:rPr lang="da-DK" sz="9600" b="1" noProof="1">
                <a:solidFill>
                  <a:schemeClr val="tx1"/>
                </a:solidFill>
                <a:latin typeface="+mj-lt"/>
              </a:rPr>
            </a:br>
            <a:r>
              <a:rPr lang="da-DK" sz="9600" b="1" noProof="1">
                <a:solidFill>
                  <a:schemeClr val="tx1"/>
                </a:solidFill>
                <a:latin typeface="+mj-lt"/>
              </a:rPr>
              <a:t>– Meeqqat innarluutillit immikkut ukkataralugit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AD1763C-37BC-312F-38D5-7DF4536077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5728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50252B3-4C27-96F6-7420-13D3E00E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1">
                <a:solidFill>
                  <a:schemeClr val="tx1"/>
                </a:solidFill>
                <a:latin typeface="+mj-lt"/>
              </a:rPr>
              <a:t>Qatanngutit eqqaamallugit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D86D467-CB6C-EE79-EF44-946B24331C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6201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25DABC2-58C9-44B5-221D-E77D17A2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1">
                <a:solidFill>
                  <a:schemeClr val="tx1"/>
                </a:solidFill>
                <a:latin typeface="+mj-lt"/>
              </a:rPr>
              <a:t>Eqikkaaneq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2D82CA1-AEDB-7E67-646F-3B4C34E7CF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8402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A487B7D-253B-FBC7-73EC-F76018D1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1">
                <a:solidFill>
                  <a:schemeClr val="tx1"/>
                </a:solidFill>
                <a:latin typeface="+mj-lt"/>
              </a:rPr>
              <a:t>Qujanaq</a:t>
            </a:r>
            <a:r>
              <a:rPr lang="da-DK" noProof="1">
                <a:latin typeface="+mj-lt"/>
              </a:rPr>
              <a:t>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C0106CB-C098-618F-9F96-DB5EDC762A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913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F87221D-6C26-845C-00EE-E872E09D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5400" b="1" noProof="1">
                <a:latin typeface="+mj-lt"/>
              </a:rPr>
              <a:t>Meeqqat pisinnaatitaaffii aamma meeqqat innarluutillit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78ED30D-0CC1-8F88-8FFD-E965EE5CE3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2286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AAC60C2-3A62-4C85-639B-C93CE81D5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5400" b="1" noProof="1">
                <a:latin typeface="+mj-lt"/>
              </a:rPr>
              <a:t>Meeqqat innarluutillit pingaarnerpaamik meeraapput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3DBAE19-30D9-1002-9072-C1EC18F91C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1949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69DB623-A084-1557-6600-1EAF84CB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1">
                <a:solidFill>
                  <a:schemeClr val="tx1"/>
                </a:solidFill>
                <a:latin typeface="+mj-lt"/>
              </a:rPr>
              <a:t>Peqqinnissaq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830A88D-2FE6-5A58-24EF-395838FDEE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047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0B7902E-CDFB-589C-CA4E-D660D1EC7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chemeClr val="tx1"/>
                </a:solidFill>
                <a:latin typeface="+mj-lt"/>
              </a:rPr>
              <a:t>Ilinniartitaaneq</a:t>
            </a:r>
            <a:endParaRPr lang="da-DK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8215977-8E00-EC70-25FF-34CC9877E2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640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DC4A893-EB05-ED59-C013-A31B8680D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chemeClr val="tx1"/>
                </a:solidFill>
                <a:latin typeface="+mj-lt"/>
              </a:rPr>
              <a:t>Ilinniartitaaneq</a:t>
            </a:r>
            <a:endParaRPr lang="da-DK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75DE0ED-2DB3-8B57-D302-ECD78640AD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320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F35A45B-7486-8FF2-69AC-788C300F8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chemeClr val="tx1"/>
                </a:solidFill>
                <a:latin typeface="+mj-lt"/>
              </a:rPr>
              <a:t>Illersugaaneq</a:t>
            </a:r>
            <a:endParaRPr lang="da-DK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CAAF5F6-065A-B9BB-B3F8-D7E30248BE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1333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99E1AFD-B8DB-E22A-32C0-FA751333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1">
                <a:solidFill>
                  <a:schemeClr val="tx1"/>
                </a:solidFill>
                <a:latin typeface="+mj-lt"/>
              </a:rPr>
              <a:t>Pisinnaatitaaffiit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DCA5A33-01F5-987E-9707-A08E077F15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5891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FEC798F-F78C-C438-508D-5111999A3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l-GL" sz="6000" b="1">
                <a:latin typeface="+mj-lt"/>
              </a:rPr>
              <a:t>Ilaqutariit pisinnaatitaaffeqarput naligiimmik ikiorserneqarnissamik tapissuteqarnissamillu  </a:t>
            </a:r>
            <a:br>
              <a:rPr lang="kl-GL" sz="6000" b="1">
                <a:latin typeface="+mj-lt"/>
              </a:rPr>
            </a:br>
            <a:endParaRPr lang="kl-GL" sz="6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2759162-1FA4-8F63-DEB5-71E4D99BDE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859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Brugerdefineret</PresentationFormat>
  <Paragraphs>12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Office-tema</vt:lpstr>
      <vt:lpstr>Naalagaaffiit Peqatigiit inatsisai malillugit meeqqat pisinnaatitaaffii  – Meeqqat innarluutillit immikkut ukkataralugit</vt:lpstr>
      <vt:lpstr>Meeqqat pisinnaatitaaffii aamma meeqqat innarluutillit</vt:lpstr>
      <vt:lpstr>Meeqqat innarluutillit pingaarnerpaamik meeraapput </vt:lpstr>
      <vt:lpstr>Peqqinnissaq</vt:lpstr>
      <vt:lpstr>Ilinniartitaaneq</vt:lpstr>
      <vt:lpstr>Ilinniartitaaneq</vt:lpstr>
      <vt:lpstr>Illersugaaneq</vt:lpstr>
      <vt:lpstr>Pisinnaatitaaffiit</vt:lpstr>
      <vt:lpstr>Ilaqutariit pisinnaatitaaffeqarput naligiimmik ikiorserneqarnissamik tapissuteqarnissamillu   </vt:lpstr>
      <vt:lpstr>Qatanngutit eqqaamallugit</vt:lpstr>
      <vt:lpstr>Eqikkaaneq</vt:lpstr>
      <vt:lpstr>Qujanaq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Qivioq Løvstrøm</dc:creator>
  <cp:lastModifiedBy>Qivioq Løvstrøm</cp:lastModifiedBy>
  <cp:revision>1</cp:revision>
  <dcterms:created xsi:type="dcterms:W3CDTF">2025-11-06T13:13:45Z</dcterms:created>
  <dcterms:modified xsi:type="dcterms:W3CDTF">2025-11-06T13:13:45Z</dcterms:modified>
</cp:coreProperties>
</file>