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BE2C7-C28D-2F18-C52A-941B5060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614BB56-B0E7-D9AA-D1D6-E6E5342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4397-41D7-4838-8302-F0C70DB1DEA8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A42172D-6442-588E-F3FF-2D01D82E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57DC02-24B9-E9CA-7CE7-1CE284DE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6F25-0EA9-449B-9366-5E7FFCDF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98573F3-EF4D-F62B-6BED-3DD1CBF4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3C342F6-9F25-8D98-C3FE-24B4978B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BDE8DA-6383-0C9D-DC73-10E4E8208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84397-41D7-4838-8302-F0C70DB1DEA8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118052-043E-F8D3-396E-8E86FB38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32A42C-60C0-D8E0-27A1-A9669902C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36F25-0EA9-449B-9366-5E7FFCDF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77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A2D97F-395F-4DE4-71CF-EBC7C4D1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da-DK"/>
            </a:br>
            <a:br>
              <a:rPr lang="da-DK"/>
            </a:br>
            <a:r>
              <a:rPr lang="da-DK" sz="5300" spc="300">
                <a:solidFill>
                  <a:srgbClr val="BF1522"/>
                </a:solidFill>
              </a:rPr>
              <a:t>Inuttut innarluutilittut peqatigiiffilerineq</a:t>
            </a:r>
            <a:br>
              <a:rPr lang="da-DK" sz="4900" spc="300"/>
            </a:br>
            <a:r>
              <a:rPr lang="da-DK" sz="4900" spc="300">
                <a:solidFill>
                  <a:srgbClr val="28235D"/>
                </a:solidFill>
              </a:rPr>
              <a:t>Back to basics </a:t>
            </a:r>
            <a:br>
              <a:rPr lang="da-DK" sz="4900" spc="300">
                <a:solidFill>
                  <a:srgbClr val="28235D"/>
                </a:solidFill>
              </a:rPr>
            </a:br>
            <a:r>
              <a:rPr lang="da-DK" sz="4900" spc="300">
                <a:solidFill>
                  <a:srgbClr val="28235D"/>
                </a:solidFill>
              </a:rPr>
              <a:t>Peqatigiiffilerinermi suleriaasissat</a:t>
            </a:r>
            <a:br>
              <a:rPr lang="da-DK" spc="300"/>
            </a:br>
            <a:r>
              <a:rPr lang="da-DK" sz="4000" spc="300">
                <a:solidFill>
                  <a:srgbClr val="28235D"/>
                </a:solidFill>
              </a:rPr>
              <a:t>Tiliup 2025-mi isumasioqatigiinnera</a:t>
            </a:r>
            <a:endParaRPr lang="da-DK" spc="300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5150274-FDF5-4DC4-B9D6-74DE61C3A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6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664E19-7131-F2DF-704A-F2ABE8B3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9E2FB68-65F7-E540-2B66-E9B25DDF4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1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8431F6-00F1-2380-41E3-86A63767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2C28C2F-6C8E-7D7C-D696-F3B21BE18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9E346CF-B191-0995-4F36-5ED9CEC3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1C4F137-D7B5-5E6A-C2ED-1783CFD0B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800935-DE75-E2D4-99A5-C50DCA29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E2AA7D-F8F4-293D-177A-C1CA8764C7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A2EA92-3D96-385B-26D2-B6DAA943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C95C59F-9B9E-EE6A-C195-F8B350FBA9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6E0E20-0091-F3A9-61DB-712616D9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778C16E-3D86-7872-00E9-A33AB1052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D4C0AE-61FA-B846-7DFA-46264AB1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0C6F587-9FD9-394D-3F79-E4B653CA3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D69FD9-BB5E-F9E7-91F9-2C459DFC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Pilersittissutaasumik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46D6437-F76A-F6BA-89FF-54021490F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8B089E-018F-D1AC-7602-E9DECA64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Peqatigiiffimmi siulersuisunngortut</a:t>
            </a:r>
            <a:endParaRPr lang="da-DK" b="1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546CC6C-6419-80A0-C11E-995C4A1FB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E89A55-CD08-E187-D5E6-C5454E40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b="1"/>
              <a:t>Peqatigiiffittaatut aamma aaqqitassasi</a:t>
            </a:r>
            <a:endParaRPr lang="kl-GL" b="1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41B545-D64E-F101-DAED-C33375880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6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9B229E-A256-0A89-3B79-A116D09B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pc="300"/>
              <a:t>Saqqummiussassat</a:t>
            </a:r>
            <a:endParaRPr lang="da-DK" spc="3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2B3D1FA-F814-CB8A-763F-F69F518DB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53792D-0D23-E456-C55E-03E36793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solidFill>
                  <a:srgbClr val="BF1522"/>
                </a:solidFill>
              </a:rPr>
              <a:t>Qujanaq</a:t>
            </a:r>
            <a:br>
              <a:rPr lang="da-DK"/>
            </a:br>
            <a:r>
              <a:rPr lang="da-DK"/>
              <a:t>∙</a:t>
            </a:r>
            <a:br>
              <a:rPr lang="da-DK"/>
            </a:br>
            <a:r>
              <a:rPr lang="da-DK">
                <a:solidFill>
                  <a:srgbClr val="28235D"/>
                </a:solidFill>
              </a:rPr>
              <a:t>Tak</a:t>
            </a:r>
            <a:endParaRPr lang="da-DK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2351C1-5D14-5A11-72ED-5CBAAC50F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80985A-9106-7E62-B160-89BF545D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Peqatigiiffiliorneq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2CE0AD8-F213-809D-DF71-38487CC4A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59E0A6-4341-51A4-5E8A-A77580FF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>
                <a:solidFill>
                  <a:srgbClr val="000000"/>
                </a:solidFill>
                <a:latin typeface="-apple-system"/>
              </a:rPr>
              <a:t>Peqatigiiffiup ingerlatai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127DBEF-F1A4-EFE4-1DE9-96F855008C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CE8FDD-5A08-64FA-B15C-707F0E78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>
                <a:solidFill>
                  <a:srgbClr val="000000"/>
                </a:solidFill>
                <a:latin typeface="-apple-system"/>
              </a:rPr>
              <a:t>Peqatigiiffiup aaqqissugaanera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0E37B52-06FE-B96D-8576-2A129E09A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4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B48F8A-C6AA-7798-DEE1-0656CAD5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>
                <a:solidFill>
                  <a:srgbClr val="000000"/>
                </a:solidFill>
                <a:latin typeface="Sriracha"/>
              </a:rPr>
              <a:t>Malittarisassanik siunnersuusiorneq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AB9338B-1C28-007A-BF02-14F1D131E9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8FF357-C469-ECC3-2DED-04DF0FC6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>
                <a:solidFill>
                  <a:srgbClr val="000000"/>
                </a:solidFill>
                <a:latin typeface="Sriracha"/>
              </a:rPr>
              <a:t>Malittarisassanik siunnersuusiorneq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01BF280-8F71-ECC2-6779-95823E636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B2234F-46B9-AF1A-EC08-41406F2B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>
                <a:solidFill>
                  <a:srgbClr val="000000"/>
                </a:solidFill>
                <a:latin typeface="Sriracha"/>
              </a:rPr>
              <a:t>Malittarisassanik siunnersuusiorneq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1D5E49-2C35-3004-1B42-82099D911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8876E2-45AC-4BEE-2451-311B1B9E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Pilersitsissutaasumik ataatsimeersuarneq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2C6D52-5D5D-5CF8-7535-7866A16F1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-apple-system</vt:lpstr>
      <vt:lpstr>Aptos</vt:lpstr>
      <vt:lpstr>Aptos Display</vt:lpstr>
      <vt:lpstr>Arial</vt:lpstr>
      <vt:lpstr>Sriracha</vt:lpstr>
      <vt:lpstr>Office-tema</vt:lpstr>
      <vt:lpstr>  Inuttut innarluutilittut peqatigiiffilerineq Back to basics  Peqatigiiffilerinermi suleriaasissat Tiliup 2025-mi isumasioqatigiinnera</vt:lpstr>
      <vt:lpstr>Saqqummiussassat</vt:lpstr>
      <vt:lpstr>Peqatigiiffiliorneq</vt:lpstr>
      <vt:lpstr>Peqatigiiffiup ingerlatai</vt:lpstr>
      <vt:lpstr>Peqatigiiffiup aaqqissugaanera</vt:lpstr>
      <vt:lpstr>Malittarisassanik siunnersuusiorneq</vt:lpstr>
      <vt:lpstr>Malittarisassanik siunnersuusiorneq</vt:lpstr>
      <vt:lpstr>Malittarisassanik siunnersuusiorneq</vt:lpstr>
      <vt:lpstr>Pilersitsissutaasumik ataatsimeersuarneq</vt:lpstr>
      <vt:lpstr>Pilersittissutaasumik ataatsimeersuarneq</vt:lpstr>
      <vt:lpstr>Pilersittissutaasumik ataatsimeersuarneq</vt:lpstr>
      <vt:lpstr>Pilersittissutaasumik ataatsimeersuarneq</vt:lpstr>
      <vt:lpstr>Pilersittissutaasumik ataatsimeersuarneq</vt:lpstr>
      <vt:lpstr>Pilersittissutaasumik ataatsimeersuarneq</vt:lpstr>
      <vt:lpstr>Pilersittissutaasumik ataatsimeersuarneq</vt:lpstr>
      <vt:lpstr>Pilersittissutaasumik ataatsimeersuarneq</vt:lpstr>
      <vt:lpstr>Pilersittissutaasumik ataatsimeersuarneq</vt:lpstr>
      <vt:lpstr>Peqatigiiffimmi siulersuisunngortut</vt:lpstr>
      <vt:lpstr>Peqatigiiffittaatut aamma aaqqitassasi</vt:lpstr>
      <vt:lpstr>Qujanaq ∙ 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2025-11-06T13:36:51Z</dcterms:created>
  <dcterms:modified xsi:type="dcterms:W3CDTF">2025-11-06T13:36:51Z</dcterms:modified>
</cp:coreProperties>
</file>