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6A74C-3AD7-5580-132B-E3A7C894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9433AB1-DB66-45D0-5D50-9FFC52B8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F296-60BF-419D-AE9D-D6D53F155283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BA50FF-5B07-BDA5-7F87-4AAEAE41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2F5086B-D5A8-02C8-D591-AD8828E2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8CA-E687-4F8F-BAE1-2A5BADDBA9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80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817D7F1-DF48-41EB-630B-3C978487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1D5806-622C-FFC1-C42C-432E30734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16E00F-EB6F-CA94-39BC-E1997AC49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9CF296-60BF-419D-AE9D-D6D53F155283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6657C0-AC1A-01E1-C915-73492237D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6D1C02-4F24-2363-FD23-9EED7F98A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9F8CA-E687-4F8F-BAE1-2A5BADDBA9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5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AB991B5-4711-2387-FE97-AC0CA9EB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8000" b="1">
                <a:solidFill>
                  <a:schemeClr val="bg1"/>
                </a:solidFill>
                <a:latin typeface="+mn-lt"/>
              </a:rPr>
              <a:t>FRA POLITIK TIL VIRKELIGHED</a:t>
            </a:r>
            <a:br>
              <a:rPr lang="da-DK" sz="4800" b="1">
                <a:solidFill>
                  <a:schemeClr val="bg1"/>
                </a:solidFill>
              </a:rPr>
            </a:br>
            <a:r>
              <a:rPr lang="da-DK" sz="4900" b="1" i="1">
                <a:solidFill>
                  <a:schemeClr val="bg1"/>
                </a:solidFill>
              </a:rPr>
              <a:t>– Handicapområdet i Kommuneqarfik Sermersooq</a:t>
            </a:r>
            <a:br>
              <a:rPr lang="da-DK" sz="4800" b="1" i="1">
                <a:solidFill>
                  <a:schemeClr val="bg1"/>
                </a:solidFill>
              </a:rPr>
            </a:br>
            <a:endParaRPr lang="da-DK" sz="4800" b="1" i="1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5CA6C5E-65D6-26F9-A957-D570FFC381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2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DADBF5-1CA4-6F35-5C6E-7DFB0F63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A78B6BD-3270-A7A7-BA89-A8FD1B569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9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70BE59-97DC-3D13-D244-D8251847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E71379B-147A-2612-E2E8-56B8C6E82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9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00E7495-EFBD-523A-D965-A15826FE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 sz="9600" b="1">
                <a:solidFill>
                  <a:schemeClr val="bg1"/>
                </a:solidFill>
                <a:latin typeface="+mn-lt"/>
              </a:rPr>
              <a:t>TAK</a:t>
            </a:r>
            <a:endParaRPr lang="kl-GL" sz="9600" b="1" i="1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7C057AA-AAF1-2EB3-CA2F-1AC38CFC7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FAC238-3EB9-2BA9-656D-95A2826B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DB544AB-7246-B736-C751-185A180DA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5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2B7DDB-C7AA-4EAA-62CC-CB219F07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554E00E-8259-5D7A-7A20-F524EDEFB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B95D6C-3392-E7CF-FDA0-00F73F3A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F987AD3-A8E9-6727-6D43-1A442381D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5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C27DA2-D79E-33BA-E957-AA9C60B5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4E0D063-3252-3CE2-3792-674A1E0A53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40F92B-5AE4-68B4-8CE4-BFA4FDB7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B578C98-1CE8-7208-FC86-FD617B1E07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F526E3-CE86-FF82-0BF8-DB0ACF4A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B4A2542-C565-C45A-86D1-9A8F41A05D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0088AC2-993B-E77C-01AA-E5641C86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C49A600-9652-AC99-BCA2-41EEEE04A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1B979A-5E1F-D269-E262-0EE5DFF4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AFC20B3-9F20-FBB1-E609-2C656228C3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5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FRA POLITIK TIL VIRKELIGHED – Handicapområdet i Kommuneqarfik Sermersooq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2025-11-06T13:03:36Z</dcterms:created>
  <dcterms:modified xsi:type="dcterms:W3CDTF">2025-11-06T13:03:36Z</dcterms:modified>
</cp:coreProperties>
</file>