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fatter og dato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Forfatter og dato</a:t>
            </a:r>
          </a:p>
        </p:txBody>
      </p:sp>
      <p:sp>
        <p:nvSpPr>
          <p:cNvPr id="12" name="Titel på præsentatio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på præsentation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Undertitel på præsentation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og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er og lime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el på præsentatio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på præsentation</a:t>
            </a:r>
          </a:p>
        </p:txBody>
      </p:sp>
      <p:sp>
        <p:nvSpPr>
          <p:cNvPr id="23" name="Forfatter og dato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Forfatter og dato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Undertitel på præsentation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og fo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kål med laksefrikadeller, salat og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itel på lysbilled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Titel på lysbillede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Undertitel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og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på lysbilled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43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r og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kål med pappardellepasta med persillesmør, ristede hasselnødder og revet parmasanost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r og livevideo – l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r og livevideo –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fs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el på afsnit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Titel på afsnit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Titel på lysbillede</a:t>
            </a:r>
          </a:p>
        </p:txBody>
      </p:sp>
      <p:sp>
        <p:nvSpPr>
          <p:cNvPr id="100" name="Undertitel på lysbilled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lysbillede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el på dagsorden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på dagsorden</a:t>
            </a:r>
          </a:p>
        </p:txBody>
      </p:sp>
      <p:sp>
        <p:nvSpPr>
          <p:cNvPr id="109" name="Undertitel på dagsorden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Undertitel på dagsorden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Emner på dagsorden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Ud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Udmelding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kta – stor 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100 %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Info om fakt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 om fakta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lskrivelse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Tilskrivelse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“Vigtigt citat”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r. 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kål med salat, stegte ris, kogte æg og spisepind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Skål med laksefrikadeller, salat og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Skål med pappardellepasta med persillesmør, ristede hasselnødder og revet parmasanost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kål med salat, stegte ris, kogte æg og spisepind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på lysbilled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Titel på lysbillede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Punktopstillet tekst på lysbillede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7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2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øren Lytzau, fysioterapeut og kandidat i pædagogisk sociologi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Søren Lytzau, fysioterapeut og kandidat i pædagogisk sociologi</a:t>
            </a:r>
          </a:p>
        </p:txBody>
      </p:sp>
      <p:sp>
        <p:nvSpPr>
          <p:cNvPr id="172" name="Kultur bliver til mellem o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Kultur bliver til mellem os</a:t>
            </a:r>
          </a:p>
        </p:txBody>
      </p:sp>
      <p:sp>
        <p:nvSpPr>
          <p:cNvPr id="173" name="En introduktion til samskabelse i praksis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En introduktion til samskabelse i praksis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Hvordan kan vi skabe kultur sammen fremfor at skabe kultur for os selv?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Hvordan kan vi skabe kultur sammen fremfor at skabe kultur for os selv?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lationen mellem kultur og samskabels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3889">
              <a:defRPr sz="429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Relationen mellem kultur og samskabelse</a:t>
            </a:r>
          </a:p>
        </p:txBody>
      </p:sp>
      <p:sp>
        <p:nvSpPr>
          <p:cNvPr id="178" name="Hvad er grønlandsk kultur?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Hvad er grønlandsk kultur?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Hvem bestemmer, hvad der er kultur?</a:t>
            </a:r>
          </a:p>
        </p:txBody>
      </p:sp>
      <p:pic>
        <p:nvPicPr>
          <p:cNvPr id="179" name="PXL_20260910_071144447.jpg" descr="PXL_20260910_071144447.jp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0" t="11523" r="0" b="11523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180" name="Kult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Kultur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lationen mellem kultur og samskabels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3889">
              <a:defRPr sz="429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Relationen mellem kultur og samskabelse</a:t>
            </a:r>
          </a:p>
        </p:txBody>
      </p:sp>
      <p:sp>
        <p:nvSpPr>
          <p:cNvPr id="183" name="Kultur er ikke kun noget, man har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Kultur er ikke kun noget, man har.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Kultur er også det, man gør.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Kultur skabes imellem mennesker.</a:t>
            </a:r>
          </a:p>
        </p:txBody>
      </p:sp>
      <p:pic>
        <p:nvPicPr>
          <p:cNvPr id="184" name="PXL_20260717_102604646.jpg" descr="PXL_20260717_102604646.jp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0" t="11523" r="0" b="11523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185" name="Kult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Kultur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amskabelse er, når mennesker med forskellige erfaringer, perspektiver, erfaringer og ressourcer skaber noget sammen, som de ikke nødvendigvis kunne have skabt hver for sig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defTabSz="1584920">
              <a:defRPr spc="-150" sz="7539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Samskabelse er, når mennesker med forskellige erfaringer, perspektiver, erfaringer og ressourcer skaber noget sammen, som de ikke nødvendigvis kunne have skabt hver for sig.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amskabelse i praksi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Samskabelse i praksis</a:t>
            </a:r>
          </a:p>
        </p:txBody>
      </p:sp>
      <p:sp>
        <p:nvSpPr>
          <p:cNvPr id="190" name="Fælles ejerskab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Fælles ejerskab.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Deltagelse.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Dialog.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Forskellig viden.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Reel indflydelse.</a:t>
            </a:r>
          </a:p>
        </p:txBody>
      </p:sp>
      <p:pic>
        <p:nvPicPr>
          <p:cNvPr id="191" name="i-KVNbRPf-X2.jpg" descr="i-KVNbRPf-X2.jp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21940" t="0" r="0" b="0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192" name="Samskabel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Samskabelse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En model for samskabelse med pædagogen som facilitator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462280">
              <a:defRPr sz="308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En model for samskabelse med pædagogen som facilitator</a:t>
            </a:r>
          </a:p>
        </p:txBody>
      </p:sp>
      <p:sp>
        <p:nvSpPr>
          <p:cNvPr id="195" name="Inspiration og hensyn til stedets natur og kultur samt historie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Inspiration og hensyn til stedets natur og kultur samt historie.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Familie og samfund.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Børn og unge.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Dialog og relation.</a:t>
            </a:r>
          </a:p>
        </p:txBody>
      </p:sp>
      <p:pic>
        <p:nvPicPr>
          <p:cNvPr id="196" name="i-52pfhmD-X2.jpg" descr="i-52pfhmD-X2.jp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10970" t="0" r="10970" b="0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197" name="Samskabel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Samskabelse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Hvis man allerede ved, hvad resultatet skal være, så er det svært at kalde det samskabelse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defTabSz="2096971">
              <a:defRPr spc="-199" sz="9976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Hvis man allerede ved, hvad resultatet skal være, så er det svært at kalde det samskabelse.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kelnen mellem at lave noget med nogen og at skabe noget sammen med nogen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defTabSz="2292038">
              <a:defRPr spc="-218" sz="10904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Skelnen mellem at lave noget med nogen og at skabe noget sammen med nogen.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Intet menneske har monopol på løsningen, men kan bidrage med viden og inspiration.…"/>
          <p:cNvSpPr txBox="1"/>
          <p:nvPr>
            <p:ph type="body" idx="1"/>
          </p:nvPr>
        </p:nvSpPr>
        <p:spPr>
          <a:xfrm>
            <a:off x="1206500" y="1922933"/>
            <a:ext cx="21971000" cy="8335838"/>
          </a:xfrm>
          <a:prstGeom prst="rect">
            <a:avLst/>
          </a:prstGeom>
        </p:spPr>
        <p:txBody>
          <a:bodyPr/>
          <a:lstStyle/>
          <a:p>
            <a:pPr defTabSz="1779987">
              <a:defRPr spc="-169" sz="8468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Intet menneske har monopol på løsningen, men kan bidrage med viden og inspiration.</a:t>
            </a:r>
          </a:p>
          <a:p>
            <a:pPr defTabSz="1779987">
              <a:defRPr spc="-169" sz="8468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779987">
              <a:defRPr spc="-169" sz="8468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Derfor må man have respekt for den viden som andre grupper og hele samfund kan bidrage med.</a:t>
            </a:r>
          </a:p>
          <a:p>
            <a:pPr defTabSz="1779987">
              <a:defRPr spc="-169" sz="8468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779987">
              <a:defRPr spc="-169" sz="8468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Samskabelse opstår, når forskellige former for viden bringes sammen.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amskabelse handler ikke om, at få mennesker til at deltage i det som vi har besluttet. Det handler om at skabe betingelser for, at mennesker kan være med til at bestemme, hvad der skal skabes."/>
          <p:cNvSpPr txBox="1"/>
          <p:nvPr>
            <p:ph type="body" idx="1"/>
          </p:nvPr>
        </p:nvSpPr>
        <p:spPr>
          <a:xfrm>
            <a:off x="1206500" y="1922933"/>
            <a:ext cx="21971000" cy="8335838"/>
          </a:xfrm>
          <a:prstGeom prst="rect">
            <a:avLst/>
          </a:prstGeom>
        </p:spPr>
        <p:txBody>
          <a:bodyPr/>
          <a:lstStyle>
            <a:lvl1pPr defTabSz="2365188">
              <a:defRPr spc="-225" sz="11252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Samskabelse handler ikke om, at få mennesker til at deltage i det som vi har besluttet. Det handler om at skabe betingelser for, at mennesker kan være med til at bestemme, hvad der skal skabes.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Luftrumme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Luftrummet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ra idé til virkelighed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Fra idé til virkelighed</a:t>
            </a:r>
          </a:p>
        </p:txBody>
      </p:sp>
      <p:sp>
        <p:nvSpPr>
          <p:cNvPr id="210" name="Ideen og visionen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Ideen og visionen.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Planlægning.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Afprøvning.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Evaluering.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Udvikling.</a:t>
            </a:r>
          </a:p>
        </p:txBody>
      </p:sp>
      <p:pic>
        <p:nvPicPr>
          <p:cNvPr id="211" name="i-JnQMdpM-X2.jpg" descr="i-JnQMdpM-X2.jp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13370" t="0" r="8569" b="0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212" name="Kultur og samskabel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40805">
              <a:defRPr spc="-163" sz="816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Kultur og samskabelse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i-5cD3S3f-X2.jpg" descr="i-5cD3S3f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7005" r="0" b="37994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i-52pfhmD-X2.jpg" descr="i-52pfhmD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4843" r="0" b="1484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-bddNMZc-X2.jpg" descr="i-bddNMZc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2155" r="0" b="1753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-BFxqVqC-X2.jpg" descr="i-BFxqVqC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68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i-CLtZhSr-X2.jpg" descr="i-CLtZhSr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4843" r="0" b="1484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i-Hvw6d2C-X2.jpg" descr="i-Hvw6d2C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68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i-JnQMdpM-X2.jpg" descr="i-JnQMdpM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68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-JPx9rbD-X2.jpg" descr="i-JPx9rbD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5993" r="0" b="4900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-KVNbRPf-X2.jpg" descr="i-KVNbRPf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68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i-MPQ8t2q-X2.jpg" descr="i-MPQ8t2q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68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i-msjLk6C-X2.jpg" descr="i-msjLk6C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68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i-mWWX7KT-X2.jpg" descr="i-mWWX7KT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2968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i-swJQVMs-X2.jpg" descr="i-swJQVMs-X2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306" r="0" b="2938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