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ine Petersen" initials="NP" lastIdx="1" clrIdx="0">
    <p:extLst>
      <p:ext uri="{19B8F6BF-5375-455C-9EA6-DF929625EA0E}">
        <p15:presenceInfo xmlns:p15="http://schemas.microsoft.com/office/powerpoint/2012/main" userId="S-1-5-21-2921052620-115504056-3332754522-9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5T20:36:01.973" idx="1">
    <p:pos x="10" y="10"/>
    <p:text/>
    <p:extLst>
      <p:ext uri="{C676402C-5697-4E1C-873F-D02D1690AC5C}">
        <p15:threadingInfo xmlns:p15="http://schemas.microsoft.com/office/powerpoint/2012/main" timeZoneBias="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F5E8-FC97-4857-AD8A-B3A357979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46B5D3C-DF1C-4C26-8F0E-B3121B18F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5894E-FF7F-4CBE-9B14-DB87B265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DFA7BF-55BC-4434-960D-BC1E96D5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E41A09-BD6C-466D-B622-4087F69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3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DED85-7797-4589-9236-6E8C8901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F5D408-6327-4DEA-B23D-89C94A1E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D679D6-5031-4015-A1C4-40EA6549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B0998F-A94A-4710-AE55-41DBD836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901BA8-338F-4D00-88C4-32DC6E2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5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AD752D7-6185-4C09-94EA-F9B6CA32E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E5454A-5564-437E-A0F0-A5339B105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3B35EF-3C33-42F7-90C7-DF8AF217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2DCF51-8ECD-496C-9A27-59DD63C8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6E9C19-E13A-47BA-AFE1-9D86E355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9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7499A-1F3C-44C9-9A93-F180053A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08E0B9-73EF-4C8D-9C2A-20CF9589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174466-E60F-4492-B8B8-64D7EBF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5EE022-AC42-48C8-B348-5D55BED5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E3FCA5-B314-406C-9ED5-D21FC18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1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9BC0B-3574-4C1F-8764-6735CD94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292E7C-0245-4963-8253-BD4D7B9B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5193DF-1FEF-452C-B7EB-9A38CF81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3B133B-8A70-477E-BF0B-6CC5B7C5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673DEF-4282-41AC-A9A2-B4BAFC56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F6112-3768-4C64-85B7-993F2C7D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417584-BF15-49BD-8BE7-FA2F3669A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F4A878-EE0D-4059-BE42-59E11C9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565EFA-0332-4FA5-B4AE-2F466D37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0C0697-BD67-44DA-B692-D2FA5297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478C5E-E807-4BEA-B35A-A6CCB3E8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9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8D935-5DA1-4C5A-B563-FB850F67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7C8268-2453-4771-AA28-20F45424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CCF7E2-1F90-446E-AAEF-16707C1EA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E0DDDC-97FF-409B-BB7A-AE36FEFA7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2332887-DBB8-4E8F-A184-CD20264CF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8EBDE7A-B9B1-43A0-8713-15D96EC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1C9A983-3659-4BDA-950F-3F83F534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C78FE3C-69AB-4A28-8242-650136A8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0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1706-8A59-448D-BF15-DCD6B3DF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101B76-9EEE-45BD-9951-AD4927D4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4D3683-44F8-4159-8122-C8A29408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333BD6-BC4A-4E0D-B666-580D9F2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41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F9C697-DE9E-4894-860D-3943BE76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3BD2543-F982-48C9-A8D7-265C857C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F28A3F0-E468-4726-8118-FC20C9A9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11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92030-806E-4C69-906E-3CBCDBE0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5169D6-AB07-4F67-B4BC-A050BCF7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D2CC21-394E-43CB-91C6-1247D211B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E88AF6-9472-4EEF-8E72-3F666DA1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44AA1A-985E-4195-A5F3-94862908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1201C7-28F5-4802-A97B-F64A7A2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47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A5F18-4C3A-4D2E-8A82-953B7B9C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CC47054-FE48-4E52-8C61-DC50C3ECE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6CE4EE-7ADC-4735-88E5-748407389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A55C92-536F-4719-B43B-2090CA1D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0C5665-E266-4E75-BAE2-37CE2A73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CB0503-0806-4149-9EA6-04B72AE4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2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D8FB96-7ECC-4EAE-AB06-EE2DEC8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FA99E5-827C-409B-A357-E1F24709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0B6C9D-010C-4896-AA61-346D7C240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9048-43EE-4F1D-8B88-CDC70ADF05CC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BE19F-C100-405B-A674-4CF1F6BD7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464C8-2D09-4F58-BEE2-B8DCF696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7C8C-0CA5-4618-AFA5-D791924D5E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7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0CF79-C5FB-4E89-AABA-79E0AAAF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i personen med handicap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1E86D-A70B-460B-A378-2D2C373D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Fremlægger Nielsine Petersen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Forvaltningschef ved Socialforvaltningen i Kommune </a:t>
            </a:r>
            <a:r>
              <a:rPr lang="da-DK" dirty="0" err="1"/>
              <a:t>Kujalleq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948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D4B3-8D46-4A32-9B10-93DD85C7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handicappede og dens nærmeste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66B5BF-585E-418C-814C-2F07E54E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det pårørende der kan forstå, lytte og ser?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9D51D86-4F7F-45BA-88EB-C5A584D2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89" y="2481344"/>
            <a:ext cx="5096005" cy="38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F5DF8-6243-4518-A14B-680159F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Tak fordi du lyttede, her er min </a:t>
            </a:r>
            <a:r>
              <a:rPr lang="da-DK" dirty="0" err="1"/>
              <a:t>storbror</a:t>
            </a:r>
            <a:r>
              <a:rPr lang="da-DK" dirty="0"/>
              <a:t> der har </a:t>
            </a:r>
            <a:r>
              <a:rPr lang="da-DK"/>
              <a:t>et handicap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9222B52-3C0B-4726-B77F-16919194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1EF1-45EE-279C-69B4-2FAC0517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Handicappede personer er: </a:t>
            </a:r>
            <a:endParaRPr lang="kl-GL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54402D-8E88-D0C2-BE93-8D6FF76F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9458" cy="2006542"/>
          </a:xfrm>
        </p:spPr>
        <p:txBody>
          <a:bodyPr>
            <a:normAutofit lnSpcReduction="10000"/>
          </a:bodyPr>
          <a:lstStyle/>
          <a:p>
            <a:r>
              <a:rPr lang="da-DK" dirty="0"/>
              <a:t>Fysisk handicappet</a:t>
            </a:r>
          </a:p>
          <a:p>
            <a:r>
              <a:rPr lang="da-DK" dirty="0"/>
              <a:t>Psykisk handicappet</a:t>
            </a:r>
          </a:p>
          <a:p>
            <a:r>
              <a:rPr lang="kl-GL" dirty="0"/>
              <a:t>Udviklingshæmmet</a:t>
            </a:r>
          </a:p>
          <a:p>
            <a:r>
              <a:rPr lang="kl-GL" dirty="0"/>
              <a:t>Sensorisk hæmmet</a:t>
            </a:r>
          </a:p>
          <a:p>
            <a:endParaRPr lang="kl-GL" dirty="0"/>
          </a:p>
          <a:p>
            <a:endParaRPr lang="kl-GL" dirty="0"/>
          </a:p>
        </p:txBody>
      </p:sp>
      <p:pic>
        <p:nvPicPr>
          <p:cNvPr id="5" name="Billede 4" descr="Et billede, der indeholder skitse, clipart, tegning, illustration/afbildning&#10;&#10;Automatisk genereret beskrivelse">
            <a:extLst>
              <a:ext uri="{FF2B5EF4-FFF2-40B4-BE49-F238E27FC236}">
                <a16:creationId xmlns:a16="http://schemas.microsoft.com/office/drawing/2014/main" id="{40D5C103-1CCC-7F16-A5CF-2B7A24E7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35" y="3832167"/>
            <a:ext cx="3251246" cy="28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B949-9087-4BCD-87E7-8FC3CF7A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0277" cy="1131735"/>
          </a:xfrm>
        </p:spPr>
        <p:txBody>
          <a:bodyPr>
            <a:normAutofit fontScale="90000"/>
          </a:bodyPr>
          <a:lstStyle/>
          <a:p>
            <a:r>
              <a:rPr lang="da-DK" dirty="0"/>
              <a:t>De handicappedes rettigheder og muligheder: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5FF7E5-8DBC-4155-B576-71FE6C9C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022"/>
            <a:ext cx="10515600" cy="4842941"/>
          </a:xfrm>
        </p:spPr>
        <p:txBody>
          <a:bodyPr/>
          <a:lstStyle/>
          <a:p>
            <a:r>
              <a:rPr lang="da-DK" dirty="0"/>
              <a:t>FN’s handicap konvention</a:t>
            </a:r>
          </a:p>
          <a:p>
            <a:r>
              <a:rPr lang="da-DK" dirty="0"/>
              <a:t>Lov om handicappede: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59A47A-425A-4CE8-924F-40B98FF0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" y="2411164"/>
            <a:ext cx="12192000" cy="37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71EBF-F217-4F4C-84DD-65EC940E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Klar 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E5C381-4A84-4084-A46F-B1FDD622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81" y="1994726"/>
            <a:ext cx="10515600" cy="4351338"/>
          </a:xfrm>
        </p:spPr>
        <p:txBody>
          <a:bodyPr/>
          <a:lstStyle/>
          <a:p>
            <a:r>
              <a:rPr lang="da-DK" dirty="0"/>
              <a:t>Hvordan er mon i realitet i forholdende på Grønland?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641A17-8276-4F65-B16A-B972D18C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2827815"/>
            <a:ext cx="5695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094ECEC-5FB6-48D4-8CF7-E9BAF025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91" y="945714"/>
            <a:ext cx="3180241" cy="5296547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E632B7D6-2C2F-4309-8D82-06248226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984"/>
            <a:ext cx="10515600" cy="5450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De handicappedes muligheder i Grønland: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Sisimiut</a:t>
            </a:r>
            <a:r>
              <a:rPr lang="da-DK" dirty="0"/>
              <a:t>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Tilioq</a:t>
            </a:r>
            <a:endParaRPr lang="da-DK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a-DK" dirty="0" err="1">
                <a:sym typeface="Wingdings" panose="05000000000000000000" pitchFamily="2" charset="2"/>
              </a:rPr>
              <a:t>Pissassarfik</a:t>
            </a:r>
            <a:endParaRPr lang="da-D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b="1" dirty="0">
                <a:sym typeface="Wingdings" panose="05000000000000000000" pitchFamily="2" charset="2"/>
              </a:rPr>
              <a:t>Nuuk</a:t>
            </a:r>
            <a:r>
              <a:rPr lang="da-DK" dirty="0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Sundhedsvæsenet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Organisationer og foreninger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250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02AC0-5621-40A6-9F13-F73B933A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offentlige i Grønland: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FEB1992-AF3C-4E4E-B5EE-F68059644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227" y="1343372"/>
            <a:ext cx="8905494" cy="53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EC46BD0-7430-4A0E-A7F3-84AB3B521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7" y="-37290"/>
            <a:ext cx="11765571" cy="66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5583A-C51A-419E-B064-5C765ED9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>
            <a:normAutofit/>
          </a:bodyPr>
          <a:lstStyle/>
          <a:p>
            <a:r>
              <a:rPr lang="da-DK" dirty="0"/>
              <a:t>Hvad er der af muligheder i byer og bygder?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CB30C7FD-D1D1-460E-A481-7BBE6DD3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Sundhedsvæsenet</a:t>
            </a:r>
            <a:r>
              <a:rPr lang="da-DK" dirty="0"/>
              <a:t>, hvem er de ansatte?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Læger?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Sygeplejersker?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Ergoterapeut?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Fysioterapeut?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mm.</a:t>
            </a:r>
          </a:p>
          <a:p>
            <a:r>
              <a:rPr lang="da-DK" dirty="0">
                <a:highlight>
                  <a:srgbClr val="FFFF00"/>
                </a:highlight>
                <a:sym typeface="Wingdings" panose="05000000000000000000" pitchFamily="2" charset="2"/>
              </a:rPr>
              <a:t>Kommune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 Hvad er der af muligheder ift. støtteforanstaltninger?</a:t>
            </a:r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5B88C8C-FC87-4442-97FE-6DC52402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13" y="2521907"/>
            <a:ext cx="4229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0AC2F-E2DB-4377-A804-3825DAA8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handicappedes behov: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BE9649-9D1C-4DC7-BD8A-8B7F8961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Forståelse.</a:t>
            </a:r>
          </a:p>
          <a:p>
            <a:r>
              <a:rPr lang="da-DK" dirty="0"/>
              <a:t>At blive lyttet.</a:t>
            </a:r>
          </a:p>
          <a:p>
            <a:r>
              <a:rPr lang="da-DK" dirty="0"/>
              <a:t>At blive set.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3A0E66-6FE7-42EC-B352-158A1ACA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24" y="1690688"/>
            <a:ext cx="7062461" cy="40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156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Fokus i personen med handicap </vt:lpstr>
      <vt:lpstr>Handicappede personer er: </vt:lpstr>
      <vt:lpstr>De handicappedes rettigheder og muligheder:</vt:lpstr>
      <vt:lpstr>Klar muligheder</vt:lpstr>
      <vt:lpstr>PowerPoint-præsentation</vt:lpstr>
      <vt:lpstr>De offentlige i Grønland:</vt:lpstr>
      <vt:lpstr>PowerPoint-præsentation</vt:lpstr>
      <vt:lpstr>Hvad er der af muligheder i byer og bygder?</vt:lpstr>
      <vt:lpstr>Den handicappedes behov:</vt:lpstr>
      <vt:lpstr>Den handicappede og dens nærmeste</vt:lpstr>
      <vt:lpstr>Tak fordi du lyttede, her er min storbror der har et handicap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Nielsine Petersen</dc:creator>
  <cp:lastModifiedBy>Drude Daverkosen</cp:lastModifiedBy>
  <cp:revision>19</cp:revision>
  <dcterms:created xsi:type="dcterms:W3CDTF">2023-05-15T20:49:52Z</dcterms:created>
  <dcterms:modified xsi:type="dcterms:W3CDTF">2023-06-06T12:40:23Z</dcterms:modified>
</cp:coreProperties>
</file>