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F429F-55D0-93C3-77F5-95D3CFD6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3553AE7-30E3-D245-7865-B7D6FA90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5B7E-1B8E-492B-A67B-3F94EADB0D08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9541012-C4A0-A40D-D989-EDBC0106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7A28335-E7F6-EEAE-D5DF-727972BC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AD83-F7F6-45A6-B1AF-4CE25FD36B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388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A5730F5-7758-914E-8412-0729F885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EE8874-E4B1-816D-6031-E6BBB778A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1ECEEB-2211-E562-BACB-9B9908E06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555B7E-1B8E-492B-A67B-3F94EADB0D08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74362D-AF72-8D0C-D367-7D994526B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E462D7-5A67-FE5A-E160-E1F13F6E3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BFAD83-F7F6-45A6-B1AF-4CE25FD36B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906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ACD496E-FC8B-A642-6F59-4C0781F70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Handicap og kronisk sygdom blandt skolebørn</a:t>
            </a:r>
            <a:br>
              <a:rPr lang="en-US"/>
            </a:br>
            <a:r>
              <a:rPr lang="en-US" sz="2400"/>
              <a:t>Fund fra HBSC Greenland, 2024</a:t>
            </a: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0AF5C2A-936A-775B-FF9D-BBD615F418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9252F31-2044-C56A-4FDD-58CFF6F6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F3E3F87-977E-DE85-0E9D-55E3E2D5A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8F6CF37-921A-AFC3-F006-76FED23A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466DEDB-CD15-A073-223F-AECA21D991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22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8D635C7-C1CF-06AC-145A-0BAD97AE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E0D9A7C-7262-5957-CA72-0EB496CE38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9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65D4411-8EB8-FE1B-B08D-FA4DF2F14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E657763-0898-5883-51DF-E3946421D5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34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0C89D03-EAB5-13CF-3334-F0D37BD3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7DF8898-71DA-376B-B950-21603EED98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8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A0B6F11-2A0D-43C9-8033-FFED87F0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772F9BC-A33B-5900-D20B-B391AC6ABB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5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1D2546A-D073-6AF2-E196-71B76710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BD96638-AC9D-17A8-3A15-A677B84F88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3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4F62038-3DE2-D49C-BC57-8BA76C42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9B02B8D-559A-60E5-E52D-730E434490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3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1E7C83C-3319-52FA-D63C-28A13F55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6CFE72-7763-F1CA-BF0F-33CECB21D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2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9D6D7F2-203B-4ACF-FFC1-46EC5B70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4D29903-7B79-C61F-3FFD-5E3206B068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3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B6F5649-21C2-9E9E-00B2-5567C197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732E49F-A152-56E4-DE97-3205FD41A1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0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5907693-073D-8FE1-8D71-19E22C6E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AA76F15-16AD-9E85-8308-BFD17256F1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4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998C1D7-718D-6C85-2C7A-763366F5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9C1DFB9-E777-DE58-D829-3B7B28A598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8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70050BB-4421-3E33-99D6-57D5E23E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0A7120B-F85F-485A-E63A-396E946F37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51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Office-tema</vt:lpstr>
      <vt:lpstr>Handicap og kronisk sygdom blandt skolebørn Fund fra HBSC Greenland, 2024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Qivioq Løvstrøm</dc:creator>
  <cp:lastModifiedBy>Qivioq Løvstrøm</cp:lastModifiedBy>
  <cp:revision>1</cp:revision>
  <dcterms:created xsi:type="dcterms:W3CDTF">2025-11-06T13:09:05Z</dcterms:created>
  <dcterms:modified xsi:type="dcterms:W3CDTF">2025-11-06T13:09:05Z</dcterms:modified>
</cp:coreProperties>
</file>