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4BD7D-0730-9941-5443-A6DB3E39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6219AA5-E919-5A1B-8F0E-914DFA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66B-C518-40B2-8E86-6670B346792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92E804-C060-1C3A-67B1-14CF41C5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C849442-727C-3704-5B1C-502AA549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66A-A183-420A-B090-CF3BF373E3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4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575951-6554-6300-168B-50305DA7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D37078-2DCF-4912-0250-64FA709F1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C46E5E-9C0C-9E49-3E22-B17A98FF5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9B66B-C518-40B2-8E86-6670B3467928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D5AF8A-C763-4AB3-C058-52EDC6C2A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AC661A-7A6D-13FE-BC88-E815B48A2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0066A-A183-420A-B090-CF3BF373E3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25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2EBCDE-8FC5-74C5-2F98-E388F87D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sz="5400" b="1">
                <a:solidFill>
                  <a:schemeClr val="bg1"/>
                </a:solidFill>
                <a:latin typeface="+mn-lt"/>
              </a:rPr>
              <a:t>POLITIKKIMIIT PIVIUSUNNGORTITSINERMUT</a:t>
            </a:r>
            <a:br>
              <a:rPr lang="kl-GL" sz="3200" b="1">
                <a:solidFill>
                  <a:schemeClr val="bg1"/>
                </a:solidFill>
              </a:rPr>
            </a:br>
            <a:r>
              <a:rPr lang="kl-GL" sz="3200" b="1" i="1">
                <a:solidFill>
                  <a:schemeClr val="bg1"/>
                </a:solidFill>
              </a:rPr>
              <a:t>– Kommuneqarfik Sermersuumi Inunnut innarluutilinnut suliassaqarfik</a:t>
            </a:r>
            <a:br>
              <a:rPr lang="kl-GL" sz="3200" b="1" i="1">
                <a:solidFill>
                  <a:schemeClr val="bg1"/>
                </a:solidFill>
              </a:rPr>
            </a:br>
            <a:endParaRPr lang="kl-GL" sz="3200" b="1" i="1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BE926BB-037E-F00E-D072-3F552ABAF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454F2C-D244-F2E4-EF3F-0BFE2C55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3A76B9A-8927-4CE8-BAB1-EBA94CAD2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F2A626-7EC0-7D4B-9141-C8D81FE8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328AEE3-187D-9DE3-7D35-FFD569AEC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488B3F-4C9C-21A7-49AC-DB51CD2A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sz="9600" b="1">
                <a:solidFill>
                  <a:schemeClr val="bg1"/>
                </a:solidFill>
                <a:latin typeface="+mn-lt"/>
              </a:rPr>
              <a:t>QUJANAQ</a:t>
            </a:r>
            <a:endParaRPr lang="kl-GL" b="1" i="1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55ED66C-0F04-0706-72EC-DC429D6D4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008008-0853-C1F4-BF5B-01A2324F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B7C61C9-5404-A3EE-E2C5-0F18A5861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267862-80CA-371E-2ED1-55DFBD4A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39CCB4C-1A21-66AB-87D3-F2737B9AA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E8B147-C491-20B5-DDAD-79D113F3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87D6A2-DF96-1936-B9D8-EBCCB15CE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2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4EA3FA-C55E-9134-AAC5-BEB966FE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F8A1C06-B724-B696-B6A6-00D30E04C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D9282B-6187-A7DA-751F-61461EB8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4E0353-2237-D458-B684-0CBBE6F59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4CF4B8-38A0-03B3-3A53-6D6FB45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1980883-E8B8-6696-9CDF-66028F932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988C6D-321B-4DE9-5E2C-0791C8A1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8EDD34-513C-2502-FD26-9309070FB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3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B859ED-57EE-4A85-0997-4CF05F00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1F3EB36-3596-47D0-CD1E-0F279E704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0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POLITIKKIMIIT PIVIUSUNNGORTITSINERMUT – Kommuneqarfik Sermersuumi Inunnut innarluutilinnut suliassaqarfik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QUJANAQ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2025-11-06T13:06:45Z</dcterms:created>
  <dcterms:modified xsi:type="dcterms:W3CDTF">2025-11-06T13:06:45Z</dcterms:modified>
</cp:coreProperties>
</file>