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4"/>
  </p:notesMasterIdLst>
  <p:handoutMasterIdLst>
    <p:handoutMasterId r:id="rId15"/>
  </p:handoutMasterIdLst>
  <p:sldIdLst>
    <p:sldId id="257" r:id="rId2"/>
    <p:sldId id="263" r:id="rId3"/>
    <p:sldId id="272" r:id="rId4"/>
    <p:sldId id="275" r:id="rId5"/>
    <p:sldId id="4387" r:id="rId6"/>
    <p:sldId id="4388" r:id="rId7"/>
    <p:sldId id="4391" r:id="rId8"/>
    <p:sldId id="4393" r:id="rId9"/>
    <p:sldId id="4394" r:id="rId10"/>
    <p:sldId id="4398" r:id="rId11"/>
    <p:sldId id="4390" r:id="rId12"/>
    <p:sldId id="259" r:id="rId13"/>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Century Gothic" panose="020B0502020202020204" pitchFamily="34" charset="0"/>
      <p:regular r:id="rId20"/>
      <p:bold r:id="rId21"/>
      <p:italic r:id="rId22"/>
      <p:boldItalic r:id="rId23"/>
    </p:embeddedFont>
    <p:embeddedFont>
      <p:font typeface="Lato Light" panose="020F0502020204030203" pitchFamily="34" charset="0"/>
      <p:regular r:id="rId24"/>
      <p:italic r:id="rId25"/>
    </p:embeddedFont>
    <p:embeddedFont>
      <p:font typeface="Poppins" panose="00000500000000000000" pitchFamily="2" charset="0"/>
      <p:regular r:id="rId26"/>
      <p:bold r:id="rId27"/>
      <p:italic r:id="rId28"/>
      <p:boldItalic r:id="rId29"/>
    </p:embeddedFont>
    <p:embeddedFont>
      <p:font typeface="Raleway" pitchFamily="2" charset="0"/>
      <p:regular r:id="rId30"/>
      <p:bold r:id="rId31"/>
      <p:italic r:id="rId32"/>
      <p:boldItalic r:id="rId33"/>
    </p:embeddedFont>
    <p:embeddedFont>
      <p:font typeface="Tw Cen MT" panose="020B0602020104020603" pitchFamily="34" charset="0"/>
      <p:regular r:id="rId34"/>
      <p:bold r:id="rId35"/>
      <p:italic r:id="rId36"/>
      <p:boldItalic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D7C8"/>
    <a:srgbClr val="2E1831"/>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289" autoAdjust="0"/>
    <p:restoredTop sz="94681"/>
  </p:normalViewPr>
  <p:slideViewPr>
    <p:cSldViewPr snapToGrid="0">
      <p:cViewPr varScale="1">
        <p:scale>
          <a:sx n="102" d="100"/>
          <a:sy n="102" d="100"/>
        </p:scale>
        <p:origin x="72" y="102"/>
      </p:cViewPr>
      <p:guideLst/>
    </p:cSldViewPr>
  </p:slideViewPr>
  <p:notesTextViewPr>
    <p:cViewPr>
      <p:scale>
        <a:sx n="3" d="2"/>
        <a:sy n="3" d="2"/>
      </p:scale>
      <p:origin x="0" y="0"/>
    </p:cViewPr>
  </p:notesTextViewPr>
  <p:notesViewPr>
    <p:cSldViewPr snapToGrid="0">
      <p:cViewPr varScale="1">
        <p:scale>
          <a:sx n="53" d="100"/>
          <a:sy n="53" d="100"/>
        </p:scale>
        <p:origin x="2844"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9" Type="http://schemas.openxmlformats.org/officeDocument/2006/relationships/viewProps" Target="viewProps.xml"/><Relationship Id="rId21" Type="http://schemas.openxmlformats.org/officeDocument/2006/relationships/font" Target="fonts/font6.fntdata"/><Relationship Id="rId34" Type="http://schemas.openxmlformats.org/officeDocument/2006/relationships/font" Target="fonts/font19.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37" Type="http://schemas.openxmlformats.org/officeDocument/2006/relationships/font" Target="fonts/font22.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font" Target="fonts/font21.fnt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font" Target="fonts/font20.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font" Target="fonts/font18.fntdata"/><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1845F48-1C40-AB43-A5A9-0CE155C18400}" type="doc">
      <dgm:prSet loTypeId="urn:microsoft.com/office/officeart/2005/8/layout/radial3" loCatId="" qsTypeId="urn:microsoft.com/office/officeart/2005/8/quickstyle/simple1" qsCatId="simple" csTypeId="urn:microsoft.com/office/officeart/2005/8/colors/colorful4" csCatId="colorful" phldr="1"/>
      <dgm:spPr/>
      <dgm:t>
        <a:bodyPr/>
        <a:lstStyle/>
        <a:p>
          <a:endParaRPr lang="en-US"/>
        </a:p>
      </dgm:t>
    </dgm:pt>
    <dgm:pt modelId="{31EC4F47-0894-8947-876A-AA66A51E7A2C}">
      <dgm:prSet phldrT="[Text]"/>
      <dgm:spPr/>
      <dgm:t>
        <a:bodyPr/>
        <a:lstStyle/>
        <a:p>
          <a:r>
            <a:rPr lang="en-US" dirty="0"/>
            <a:t>Inclusive employment Promotes:</a:t>
          </a:r>
        </a:p>
      </dgm:t>
    </dgm:pt>
    <dgm:pt modelId="{26DDF819-E268-6648-A0DB-143BF45267B1}" type="parTrans" cxnId="{FE5E9CC5-36AD-2B4D-A021-9B1999C67E90}">
      <dgm:prSet/>
      <dgm:spPr/>
      <dgm:t>
        <a:bodyPr/>
        <a:lstStyle/>
        <a:p>
          <a:endParaRPr lang="en-US"/>
        </a:p>
      </dgm:t>
    </dgm:pt>
    <dgm:pt modelId="{BE0405F0-A00D-3946-8066-7690B43BA1F2}" type="sibTrans" cxnId="{FE5E9CC5-36AD-2B4D-A021-9B1999C67E90}">
      <dgm:prSet/>
      <dgm:spPr/>
      <dgm:t>
        <a:bodyPr/>
        <a:lstStyle/>
        <a:p>
          <a:endParaRPr lang="en-US"/>
        </a:p>
      </dgm:t>
    </dgm:pt>
    <dgm:pt modelId="{A4876043-BD64-F94F-BC22-5C1FA18B6D09}">
      <dgm:prSet phldrT="[Text]"/>
      <dgm:spPr/>
      <dgm:t>
        <a:bodyPr/>
        <a:lstStyle/>
        <a:p>
          <a:r>
            <a:rPr lang="en-US" dirty="0"/>
            <a:t>Individual Goals</a:t>
          </a:r>
        </a:p>
      </dgm:t>
    </dgm:pt>
    <dgm:pt modelId="{7F7D29EE-DAF3-EA41-8DAE-FA984BB48C93}" type="parTrans" cxnId="{16CC6C5F-1D10-AC4E-B49D-2F9EE5880420}">
      <dgm:prSet/>
      <dgm:spPr/>
      <dgm:t>
        <a:bodyPr/>
        <a:lstStyle/>
        <a:p>
          <a:endParaRPr lang="en-US"/>
        </a:p>
      </dgm:t>
    </dgm:pt>
    <dgm:pt modelId="{EDC35DCA-B469-2147-81D5-B9DAAAE7B55B}" type="sibTrans" cxnId="{16CC6C5F-1D10-AC4E-B49D-2F9EE5880420}">
      <dgm:prSet/>
      <dgm:spPr/>
      <dgm:t>
        <a:bodyPr/>
        <a:lstStyle/>
        <a:p>
          <a:endParaRPr lang="en-US"/>
        </a:p>
      </dgm:t>
    </dgm:pt>
    <dgm:pt modelId="{64C3A6B0-4BA5-B945-9605-3496C760C80E}">
      <dgm:prSet phldrT="[Text]"/>
      <dgm:spPr/>
      <dgm:t>
        <a:bodyPr/>
        <a:lstStyle/>
        <a:p>
          <a:r>
            <a:rPr lang="en-US" dirty="0"/>
            <a:t>Family Wellbeing</a:t>
          </a:r>
        </a:p>
      </dgm:t>
    </dgm:pt>
    <dgm:pt modelId="{82169B2B-D058-5242-BEBB-43E7274D2F98}" type="parTrans" cxnId="{F1C43CC3-66AE-6E40-8E9B-156D80D3FB07}">
      <dgm:prSet/>
      <dgm:spPr/>
      <dgm:t>
        <a:bodyPr/>
        <a:lstStyle/>
        <a:p>
          <a:endParaRPr lang="en-US"/>
        </a:p>
      </dgm:t>
    </dgm:pt>
    <dgm:pt modelId="{1BC328EB-5EB9-FE4A-8D43-F8E94CC31BCC}" type="sibTrans" cxnId="{F1C43CC3-66AE-6E40-8E9B-156D80D3FB07}">
      <dgm:prSet/>
      <dgm:spPr/>
      <dgm:t>
        <a:bodyPr/>
        <a:lstStyle/>
        <a:p>
          <a:endParaRPr lang="en-US"/>
        </a:p>
      </dgm:t>
    </dgm:pt>
    <dgm:pt modelId="{C471361E-1FE4-434D-8B9E-6DF28F2FFFBE}">
      <dgm:prSet phldrT="[Text]"/>
      <dgm:spPr/>
      <dgm:t>
        <a:bodyPr/>
        <a:lstStyle/>
        <a:p>
          <a:r>
            <a:rPr lang="en-US" dirty="0"/>
            <a:t>Employer Competencies</a:t>
          </a:r>
        </a:p>
      </dgm:t>
    </dgm:pt>
    <dgm:pt modelId="{D100A03B-54DF-CE40-8E96-92C4AA68036E}" type="parTrans" cxnId="{8C27B7EA-58FC-0C46-9F1D-18DCCD9EF4A4}">
      <dgm:prSet/>
      <dgm:spPr/>
      <dgm:t>
        <a:bodyPr/>
        <a:lstStyle/>
        <a:p>
          <a:endParaRPr lang="en-US"/>
        </a:p>
      </dgm:t>
    </dgm:pt>
    <dgm:pt modelId="{CD1519B3-4A0D-6F4D-8CB3-7EA4F3522CE0}" type="sibTrans" cxnId="{8C27B7EA-58FC-0C46-9F1D-18DCCD9EF4A4}">
      <dgm:prSet/>
      <dgm:spPr/>
      <dgm:t>
        <a:bodyPr/>
        <a:lstStyle/>
        <a:p>
          <a:endParaRPr lang="en-US"/>
        </a:p>
      </dgm:t>
    </dgm:pt>
    <dgm:pt modelId="{197E0DCF-9E83-CB42-87DD-F1F7954ACC85}">
      <dgm:prSet phldrT="[Text]"/>
      <dgm:spPr/>
      <dgm:t>
        <a:bodyPr/>
        <a:lstStyle/>
        <a:p>
          <a:r>
            <a:rPr lang="en-US" dirty="0"/>
            <a:t>Community Wellbeing</a:t>
          </a:r>
        </a:p>
      </dgm:t>
    </dgm:pt>
    <dgm:pt modelId="{49B5C57A-986F-2547-B77E-126AFBA4978A}" type="parTrans" cxnId="{2DF074C5-8ED1-E743-842D-BEB4C38AB5F9}">
      <dgm:prSet/>
      <dgm:spPr/>
      <dgm:t>
        <a:bodyPr/>
        <a:lstStyle/>
        <a:p>
          <a:endParaRPr lang="en-US"/>
        </a:p>
      </dgm:t>
    </dgm:pt>
    <dgm:pt modelId="{C76C645E-57EC-7049-B9E0-29409ABD57F4}" type="sibTrans" cxnId="{2DF074C5-8ED1-E743-842D-BEB4C38AB5F9}">
      <dgm:prSet/>
      <dgm:spPr/>
      <dgm:t>
        <a:bodyPr/>
        <a:lstStyle/>
        <a:p>
          <a:endParaRPr lang="en-US"/>
        </a:p>
      </dgm:t>
    </dgm:pt>
    <dgm:pt modelId="{95E7E1DB-9CDA-3542-BE9F-DD18D5924F4C}">
      <dgm:prSet phldrT="[Text]"/>
      <dgm:spPr/>
      <dgm:t>
        <a:bodyPr/>
        <a:lstStyle/>
        <a:p>
          <a:r>
            <a:rPr lang="en-US" dirty="0"/>
            <a:t>Economic Growth</a:t>
          </a:r>
        </a:p>
      </dgm:t>
    </dgm:pt>
    <dgm:pt modelId="{1DEB64FA-F00A-6946-9DED-9B9EA4BEE25E}" type="parTrans" cxnId="{46E673B1-CF30-9343-B8A9-3B30245FB442}">
      <dgm:prSet/>
      <dgm:spPr/>
      <dgm:t>
        <a:bodyPr/>
        <a:lstStyle/>
        <a:p>
          <a:endParaRPr lang="en-US"/>
        </a:p>
      </dgm:t>
    </dgm:pt>
    <dgm:pt modelId="{6B6A955E-0D71-874B-B46A-D508ADBB381D}" type="sibTrans" cxnId="{46E673B1-CF30-9343-B8A9-3B30245FB442}">
      <dgm:prSet/>
      <dgm:spPr/>
      <dgm:t>
        <a:bodyPr/>
        <a:lstStyle/>
        <a:p>
          <a:endParaRPr lang="en-US"/>
        </a:p>
      </dgm:t>
    </dgm:pt>
    <dgm:pt modelId="{DA879DD3-3A84-594B-BDED-AC792A3933D7}" type="pres">
      <dgm:prSet presAssocID="{61845F48-1C40-AB43-A5A9-0CE155C18400}" presName="composite" presStyleCnt="0">
        <dgm:presLayoutVars>
          <dgm:chMax val="1"/>
          <dgm:dir/>
          <dgm:resizeHandles val="exact"/>
        </dgm:presLayoutVars>
      </dgm:prSet>
      <dgm:spPr/>
    </dgm:pt>
    <dgm:pt modelId="{01F9B1CD-73B2-C246-AB2B-E8443B081CDE}" type="pres">
      <dgm:prSet presAssocID="{61845F48-1C40-AB43-A5A9-0CE155C18400}" presName="radial" presStyleCnt="0">
        <dgm:presLayoutVars>
          <dgm:animLvl val="ctr"/>
        </dgm:presLayoutVars>
      </dgm:prSet>
      <dgm:spPr/>
    </dgm:pt>
    <dgm:pt modelId="{2F98966D-A4FE-A943-9C54-657C590CE80B}" type="pres">
      <dgm:prSet presAssocID="{31EC4F47-0894-8947-876A-AA66A51E7A2C}" presName="centerShape" presStyleLbl="vennNode1" presStyleIdx="0" presStyleCnt="6"/>
      <dgm:spPr/>
    </dgm:pt>
    <dgm:pt modelId="{298E2773-A4E5-6B49-B935-E8BDA29F3DB8}" type="pres">
      <dgm:prSet presAssocID="{A4876043-BD64-F94F-BC22-5C1FA18B6D09}" presName="node" presStyleLbl="vennNode1" presStyleIdx="1" presStyleCnt="6">
        <dgm:presLayoutVars>
          <dgm:bulletEnabled val="1"/>
        </dgm:presLayoutVars>
      </dgm:prSet>
      <dgm:spPr/>
    </dgm:pt>
    <dgm:pt modelId="{FF9908AD-8AA9-234E-99C4-F77FC2A0E4E2}" type="pres">
      <dgm:prSet presAssocID="{64C3A6B0-4BA5-B945-9605-3496C760C80E}" presName="node" presStyleLbl="vennNode1" presStyleIdx="2" presStyleCnt="6">
        <dgm:presLayoutVars>
          <dgm:bulletEnabled val="1"/>
        </dgm:presLayoutVars>
      </dgm:prSet>
      <dgm:spPr/>
    </dgm:pt>
    <dgm:pt modelId="{086D0D5C-AFED-2F4D-8C05-428C1FE61FEF}" type="pres">
      <dgm:prSet presAssocID="{C471361E-1FE4-434D-8B9E-6DF28F2FFFBE}" presName="node" presStyleLbl="vennNode1" presStyleIdx="3" presStyleCnt="6">
        <dgm:presLayoutVars>
          <dgm:bulletEnabled val="1"/>
        </dgm:presLayoutVars>
      </dgm:prSet>
      <dgm:spPr/>
    </dgm:pt>
    <dgm:pt modelId="{C80733DF-872A-3F4F-AEFC-B33CCC04289F}" type="pres">
      <dgm:prSet presAssocID="{197E0DCF-9E83-CB42-87DD-F1F7954ACC85}" presName="node" presStyleLbl="vennNode1" presStyleIdx="4" presStyleCnt="6">
        <dgm:presLayoutVars>
          <dgm:bulletEnabled val="1"/>
        </dgm:presLayoutVars>
      </dgm:prSet>
      <dgm:spPr/>
    </dgm:pt>
    <dgm:pt modelId="{5AE6420F-E485-3F45-AEC7-8B3E96D277D6}" type="pres">
      <dgm:prSet presAssocID="{95E7E1DB-9CDA-3542-BE9F-DD18D5924F4C}" presName="node" presStyleLbl="vennNode1" presStyleIdx="5" presStyleCnt="6">
        <dgm:presLayoutVars>
          <dgm:bulletEnabled val="1"/>
        </dgm:presLayoutVars>
      </dgm:prSet>
      <dgm:spPr/>
    </dgm:pt>
  </dgm:ptLst>
  <dgm:cxnLst>
    <dgm:cxn modelId="{1B61AF0A-5754-0347-B1BF-9676A3B04D28}" type="presOf" srcId="{64C3A6B0-4BA5-B945-9605-3496C760C80E}" destId="{FF9908AD-8AA9-234E-99C4-F77FC2A0E4E2}" srcOrd="0" destOrd="0" presId="urn:microsoft.com/office/officeart/2005/8/layout/radial3"/>
    <dgm:cxn modelId="{626BD43C-CCBA-6842-B5DD-15F4D032AACF}" type="presOf" srcId="{31EC4F47-0894-8947-876A-AA66A51E7A2C}" destId="{2F98966D-A4FE-A943-9C54-657C590CE80B}" srcOrd="0" destOrd="0" presId="urn:microsoft.com/office/officeart/2005/8/layout/radial3"/>
    <dgm:cxn modelId="{16CC6C5F-1D10-AC4E-B49D-2F9EE5880420}" srcId="{31EC4F47-0894-8947-876A-AA66A51E7A2C}" destId="{A4876043-BD64-F94F-BC22-5C1FA18B6D09}" srcOrd="0" destOrd="0" parTransId="{7F7D29EE-DAF3-EA41-8DAE-FA984BB48C93}" sibTransId="{EDC35DCA-B469-2147-81D5-B9DAAAE7B55B}"/>
    <dgm:cxn modelId="{AB6CBC6F-AE31-A14A-9CA7-CF7CEC17AD1E}" type="presOf" srcId="{C471361E-1FE4-434D-8B9E-6DF28F2FFFBE}" destId="{086D0D5C-AFED-2F4D-8C05-428C1FE61FEF}" srcOrd="0" destOrd="0" presId="urn:microsoft.com/office/officeart/2005/8/layout/radial3"/>
    <dgm:cxn modelId="{6AAB907F-476C-4243-BF78-B9187A990AE7}" type="presOf" srcId="{61845F48-1C40-AB43-A5A9-0CE155C18400}" destId="{DA879DD3-3A84-594B-BDED-AC792A3933D7}" srcOrd="0" destOrd="0" presId="urn:microsoft.com/office/officeart/2005/8/layout/radial3"/>
    <dgm:cxn modelId="{4873E3AD-3EA6-1B4A-9941-BDAABD49C95A}" type="presOf" srcId="{197E0DCF-9E83-CB42-87DD-F1F7954ACC85}" destId="{C80733DF-872A-3F4F-AEFC-B33CCC04289F}" srcOrd="0" destOrd="0" presId="urn:microsoft.com/office/officeart/2005/8/layout/radial3"/>
    <dgm:cxn modelId="{46E673B1-CF30-9343-B8A9-3B30245FB442}" srcId="{31EC4F47-0894-8947-876A-AA66A51E7A2C}" destId="{95E7E1DB-9CDA-3542-BE9F-DD18D5924F4C}" srcOrd="4" destOrd="0" parTransId="{1DEB64FA-F00A-6946-9DED-9B9EA4BEE25E}" sibTransId="{6B6A955E-0D71-874B-B46A-D508ADBB381D}"/>
    <dgm:cxn modelId="{F1C43CC3-66AE-6E40-8E9B-156D80D3FB07}" srcId="{31EC4F47-0894-8947-876A-AA66A51E7A2C}" destId="{64C3A6B0-4BA5-B945-9605-3496C760C80E}" srcOrd="1" destOrd="0" parTransId="{82169B2B-D058-5242-BEBB-43E7274D2F98}" sibTransId="{1BC328EB-5EB9-FE4A-8D43-F8E94CC31BCC}"/>
    <dgm:cxn modelId="{2DF074C5-8ED1-E743-842D-BEB4C38AB5F9}" srcId="{31EC4F47-0894-8947-876A-AA66A51E7A2C}" destId="{197E0DCF-9E83-CB42-87DD-F1F7954ACC85}" srcOrd="3" destOrd="0" parTransId="{49B5C57A-986F-2547-B77E-126AFBA4978A}" sibTransId="{C76C645E-57EC-7049-B9E0-29409ABD57F4}"/>
    <dgm:cxn modelId="{FE5E9CC5-36AD-2B4D-A021-9B1999C67E90}" srcId="{61845F48-1C40-AB43-A5A9-0CE155C18400}" destId="{31EC4F47-0894-8947-876A-AA66A51E7A2C}" srcOrd="0" destOrd="0" parTransId="{26DDF819-E268-6648-A0DB-143BF45267B1}" sibTransId="{BE0405F0-A00D-3946-8066-7690B43BA1F2}"/>
    <dgm:cxn modelId="{A80C4DDB-0FE0-1E48-A819-F7864AB6F2CA}" type="presOf" srcId="{A4876043-BD64-F94F-BC22-5C1FA18B6D09}" destId="{298E2773-A4E5-6B49-B935-E8BDA29F3DB8}" srcOrd="0" destOrd="0" presId="urn:microsoft.com/office/officeart/2005/8/layout/radial3"/>
    <dgm:cxn modelId="{8C27B7EA-58FC-0C46-9F1D-18DCCD9EF4A4}" srcId="{31EC4F47-0894-8947-876A-AA66A51E7A2C}" destId="{C471361E-1FE4-434D-8B9E-6DF28F2FFFBE}" srcOrd="2" destOrd="0" parTransId="{D100A03B-54DF-CE40-8E96-92C4AA68036E}" sibTransId="{CD1519B3-4A0D-6F4D-8CB3-7EA4F3522CE0}"/>
    <dgm:cxn modelId="{62FB5FEF-0B62-654E-A1E8-5CC1E9B179C1}" type="presOf" srcId="{95E7E1DB-9CDA-3542-BE9F-DD18D5924F4C}" destId="{5AE6420F-E485-3F45-AEC7-8B3E96D277D6}" srcOrd="0" destOrd="0" presId="urn:microsoft.com/office/officeart/2005/8/layout/radial3"/>
    <dgm:cxn modelId="{1D8241E8-02CE-0C4E-B020-678E90EE499C}" type="presParOf" srcId="{DA879DD3-3A84-594B-BDED-AC792A3933D7}" destId="{01F9B1CD-73B2-C246-AB2B-E8443B081CDE}" srcOrd="0" destOrd="0" presId="urn:microsoft.com/office/officeart/2005/8/layout/radial3"/>
    <dgm:cxn modelId="{4BD098E3-D785-C243-8934-6E71F6502474}" type="presParOf" srcId="{01F9B1CD-73B2-C246-AB2B-E8443B081CDE}" destId="{2F98966D-A4FE-A943-9C54-657C590CE80B}" srcOrd="0" destOrd="0" presId="urn:microsoft.com/office/officeart/2005/8/layout/radial3"/>
    <dgm:cxn modelId="{08A786CC-8FFE-D24F-AD0D-B52D7920CBB3}" type="presParOf" srcId="{01F9B1CD-73B2-C246-AB2B-E8443B081CDE}" destId="{298E2773-A4E5-6B49-B935-E8BDA29F3DB8}" srcOrd="1" destOrd="0" presId="urn:microsoft.com/office/officeart/2005/8/layout/radial3"/>
    <dgm:cxn modelId="{8E3369E8-CECC-3E4D-99AA-F182A08B19A2}" type="presParOf" srcId="{01F9B1CD-73B2-C246-AB2B-E8443B081CDE}" destId="{FF9908AD-8AA9-234E-99C4-F77FC2A0E4E2}" srcOrd="2" destOrd="0" presId="urn:microsoft.com/office/officeart/2005/8/layout/radial3"/>
    <dgm:cxn modelId="{A217E01A-E58E-0F4B-A5E4-9089CF5E01F3}" type="presParOf" srcId="{01F9B1CD-73B2-C246-AB2B-E8443B081CDE}" destId="{086D0D5C-AFED-2F4D-8C05-428C1FE61FEF}" srcOrd="3" destOrd="0" presId="urn:microsoft.com/office/officeart/2005/8/layout/radial3"/>
    <dgm:cxn modelId="{268BEE21-B7D8-B84E-B6C5-808151BE1AD4}" type="presParOf" srcId="{01F9B1CD-73B2-C246-AB2B-E8443B081CDE}" destId="{C80733DF-872A-3F4F-AEFC-B33CCC04289F}" srcOrd="4" destOrd="0" presId="urn:microsoft.com/office/officeart/2005/8/layout/radial3"/>
    <dgm:cxn modelId="{02C0FCD2-0C38-3D4C-8E76-20B68017E661}" type="presParOf" srcId="{01F9B1CD-73B2-C246-AB2B-E8443B081CDE}" destId="{5AE6420F-E485-3F45-AEC7-8B3E96D277D6}"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98966D-A4FE-A943-9C54-657C590CE80B}">
      <dsp:nvSpPr>
        <dsp:cNvPr id="0" name=""/>
        <dsp:cNvSpPr/>
      </dsp:nvSpPr>
      <dsp:spPr>
        <a:xfrm>
          <a:off x="2276599" y="1262505"/>
          <a:ext cx="2926592" cy="2926592"/>
        </a:xfrm>
        <a:prstGeom prst="ellipse">
          <a:avLst/>
        </a:prstGeom>
        <a:solidFill>
          <a:schemeClr val="accent4">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33020" tIns="33020" rIns="33020" bIns="33020" numCol="1" spcCol="1270" anchor="ctr" anchorCtr="0">
          <a:noAutofit/>
        </a:bodyPr>
        <a:lstStyle/>
        <a:p>
          <a:pPr marL="0" lvl="0" indent="0" algn="ctr" defTabSz="1155700">
            <a:lnSpc>
              <a:spcPct val="90000"/>
            </a:lnSpc>
            <a:spcBef>
              <a:spcPct val="0"/>
            </a:spcBef>
            <a:spcAft>
              <a:spcPct val="35000"/>
            </a:spcAft>
            <a:buNone/>
          </a:pPr>
          <a:r>
            <a:rPr lang="en-US" sz="2600" kern="1200" dirty="0"/>
            <a:t>Inclusive employment Promotes:</a:t>
          </a:r>
        </a:p>
      </dsp:txBody>
      <dsp:txXfrm>
        <a:off x="2705188" y="1691094"/>
        <a:ext cx="2069414" cy="2069414"/>
      </dsp:txXfrm>
    </dsp:sp>
    <dsp:sp modelId="{298E2773-A4E5-6B49-B935-E8BDA29F3DB8}">
      <dsp:nvSpPr>
        <dsp:cNvPr id="0" name=""/>
        <dsp:cNvSpPr/>
      </dsp:nvSpPr>
      <dsp:spPr>
        <a:xfrm>
          <a:off x="3008247" y="90292"/>
          <a:ext cx="1463296" cy="1463296"/>
        </a:xfrm>
        <a:prstGeom prst="ellipse">
          <a:avLst/>
        </a:prstGeom>
        <a:solidFill>
          <a:schemeClr val="accent4">
            <a:alpha val="50000"/>
            <a:hueOff val="2079139"/>
            <a:satOff val="-9594"/>
            <a:lumOff val="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Individual Goals</a:t>
          </a:r>
        </a:p>
      </dsp:txBody>
      <dsp:txXfrm>
        <a:off x="3222542" y="304587"/>
        <a:ext cx="1034706" cy="1034706"/>
      </dsp:txXfrm>
    </dsp:sp>
    <dsp:sp modelId="{FF9908AD-8AA9-234E-99C4-F77FC2A0E4E2}">
      <dsp:nvSpPr>
        <dsp:cNvPr id="0" name=""/>
        <dsp:cNvSpPr/>
      </dsp:nvSpPr>
      <dsp:spPr>
        <a:xfrm>
          <a:off x="4818927" y="1405827"/>
          <a:ext cx="1463296" cy="1463296"/>
        </a:xfrm>
        <a:prstGeom prst="ellipse">
          <a:avLst/>
        </a:prstGeom>
        <a:solidFill>
          <a:schemeClr val="accent4">
            <a:alpha val="50000"/>
            <a:hueOff val="4158277"/>
            <a:satOff val="-19187"/>
            <a:lumOff val="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Family Wellbeing</a:t>
          </a:r>
        </a:p>
      </dsp:txBody>
      <dsp:txXfrm>
        <a:off x="5033222" y="1620122"/>
        <a:ext cx="1034706" cy="1034706"/>
      </dsp:txXfrm>
    </dsp:sp>
    <dsp:sp modelId="{086D0D5C-AFED-2F4D-8C05-428C1FE61FEF}">
      <dsp:nvSpPr>
        <dsp:cNvPr id="0" name=""/>
        <dsp:cNvSpPr/>
      </dsp:nvSpPr>
      <dsp:spPr>
        <a:xfrm>
          <a:off x="4127309" y="3534408"/>
          <a:ext cx="1463296" cy="1463296"/>
        </a:xfrm>
        <a:prstGeom prst="ellipse">
          <a:avLst/>
        </a:prstGeom>
        <a:solidFill>
          <a:schemeClr val="accent4">
            <a:alpha val="50000"/>
            <a:hueOff val="6237415"/>
            <a:satOff val="-28781"/>
            <a:lumOff val="1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Employer Competencies</a:t>
          </a:r>
        </a:p>
      </dsp:txBody>
      <dsp:txXfrm>
        <a:off x="4341604" y="3748703"/>
        <a:ext cx="1034706" cy="1034706"/>
      </dsp:txXfrm>
    </dsp:sp>
    <dsp:sp modelId="{C80733DF-872A-3F4F-AEFC-B33CCC04289F}">
      <dsp:nvSpPr>
        <dsp:cNvPr id="0" name=""/>
        <dsp:cNvSpPr/>
      </dsp:nvSpPr>
      <dsp:spPr>
        <a:xfrm>
          <a:off x="1889186" y="3534408"/>
          <a:ext cx="1463296" cy="1463296"/>
        </a:xfrm>
        <a:prstGeom prst="ellipse">
          <a:avLst/>
        </a:prstGeom>
        <a:solidFill>
          <a:schemeClr val="accent4">
            <a:alpha val="50000"/>
            <a:hueOff val="8316554"/>
            <a:satOff val="-38374"/>
            <a:lumOff val="1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Community Wellbeing</a:t>
          </a:r>
        </a:p>
      </dsp:txBody>
      <dsp:txXfrm>
        <a:off x="2103481" y="3748703"/>
        <a:ext cx="1034706" cy="1034706"/>
      </dsp:txXfrm>
    </dsp:sp>
    <dsp:sp modelId="{5AE6420F-E485-3F45-AEC7-8B3E96D277D6}">
      <dsp:nvSpPr>
        <dsp:cNvPr id="0" name=""/>
        <dsp:cNvSpPr/>
      </dsp:nvSpPr>
      <dsp:spPr>
        <a:xfrm>
          <a:off x="1197568" y="1405827"/>
          <a:ext cx="1463296" cy="1463296"/>
        </a:xfrm>
        <a:prstGeom prst="ellipse">
          <a:avLst/>
        </a:prstGeom>
        <a:solidFill>
          <a:schemeClr val="accent4">
            <a:alpha val="50000"/>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a:t>Economic Growth</a:t>
          </a:r>
        </a:p>
      </dsp:txBody>
      <dsp:txXfrm>
        <a:off x="1411863" y="1620122"/>
        <a:ext cx="1034706" cy="1034706"/>
      </dsp:txXfrm>
    </dsp:sp>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20CD715-95B2-4856-90BC-F6C7AE8ABB2D}" type="datetimeFigureOut">
              <a:rPr lang="en-US" smtClean="0"/>
              <a:t>6/14/2023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8BBFE97-5DEA-4D7C-9FCC-461CEB0B1D51}" type="slidenum">
              <a:rPr lang="en-US" smtClean="0"/>
              <a:t>‹nr.›</a:t>
            </a:fld>
            <a:endParaRPr lang="en-US"/>
          </a:p>
        </p:txBody>
      </p:sp>
    </p:spTree>
    <p:extLst>
      <p:ext uri="{BB962C8B-B14F-4D97-AF65-F5344CB8AC3E}">
        <p14:creationId xmlns:p14="http://schemas.microsoft.com/office/powerpoint/2010/main" val="28119909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1EA7A4-5715-472D-843A-AD5A1EEABFA0}" type="datetimeFigureOut">
              <a:rPr lang="en-US" smtClean="0"/>
              <a:t>6/14/2023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111FC8-741C-4902-807B-D44A6A746315}" type="slidenum">
              <a:rPr lang="en-US" smtClean="0"/>
              <a:t>‹nr.›</a:t>
            </a:fld>
            <a:endParaRPr lang="en-US"/>
          </a:p>
        </p:txBody>
      </p:sp>
    </p:spTree>
    <p:extLst>
      <p:ext uri="{BB962C8B-B14F-4D97-AF65-F5344CB8AC3E}">
        <p14:creationId xmlns:p14="http://schemas.microsoft.com/office/powerpoint/2010/main" val="27903602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Picture Placeholder 47"/>
          <p:cNvSpPr>
            <a:spLocks noGrp="1"/>
          </p:cNvSpPr>
          <p:nvPr>
            <p:ph type="pic" sz="quarter" idx="13"/>
          </p:nvPr>
        </p:nvSpPr>
        <p:spPr>
          <a:xfrm>
            <a:off x="2" y="0"/>
            <a:ext cx="12191999" cy="6858000"/>
          </a:xfrm>
          <a:custGeom>
            <a:avLst/>
            <a:gdLst>
              <a:gd name="connsiteX0" fmla="*/ 4813259 w 12191999"/>
              <a:gd name="connsiteY0" fmla="*/ 0 h 6858000"/>
              <a:gd name="connsiteX1" fmla="*/ 12191999 w 12191999"/>
              <a:gd name="connsiteY1" fmla="*/ 0 h 6858000"/>
              <a:gd name="connsiteX2" fmla="*/ 12191999 w 12191999"/>
              <a:gd name="connsiteY2" fmla="*/ 5248930 h 6858000"/>
              <a:gd name="connsiteX3" fmla="*/ 9817140 w 12191999"/>
              <a:gd name="connsiteY3" fmla="*/ 6858000 h 6858000"/>
              <a:gd name="connsiteX4" fmla="*/ 0 w 12191999"/>
              <a:gd name="connsiteY4" fmla="*/ 6858000 h 6858000"/>
              <a:gd name="connsiteX5" fmla="*/ 0 w 12191999"/>
              <a:gd name="connsiteY5" fmla="*/ 326119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858000">
                <a:moveTo>
                  <a:pt x="4813259" y="0"/>
                </a:moveTo>
                <a:lnTo>
                  <a:pt x="12191999" y="0"/>
                </a:lnTo>
                <a:lnTo>
                  <a:pt x="12191999" y="5248930"/>
                </a:lnTo>
                <a:lnTo>
                  <a:pt x="9817140" y="6858000"/>
                </a:lnTo>
                <a:lnTo>
                  <a:pt x="0" y="6858000"/>
                </a:lnTo>
                <a:lnTo>
                  <a:pt x="0" y="3261193"/>
                </a:lnTo>
                <a:close/>
              </a:path>
            </a:pathLst>
          </a:custGeom>
        </p:spPr>
        <p:txBody>
          <a:bodyPr wrap="square">
            <a:noAutofit/>
          </a:bodyPr>
          <a:lstStyle/>
          <a:p>
            <a:endParaRPr lang="en-US" dirty="0"/>
          </a:p>
        </p:txBody>
      </p:sp>
      <p:sp>
        <p:nvSpPr>
          <p:cNvPr id="7" name="Text Placeholder 2"/>
          <p:cNvSpPr>
            <a:spLocks noGrp="1"/>
          </p:cNvSpPr>
          <p:nvPr>
            <p:ph type="body" sz="quarter" idx="10"/>
          </p:nvPr>
        </p:nvSpPr>
        <p:spPr>
          <a:xfrm>
            <a:off x="540620" y="5105399"/>
            <a:ext cx="6689725" cy="1619417"/>
          </a:xfrm>
        </p:spPr>
        <p:txBody>
          <a:bodyPr>
            <a:normAutofit/>
          </a:bodyPr>
          <a:lstStyle>
            <a:lvl1pPr marL="0" indent="0">
              <a:lnSpc>
                <a:spcPct val="135000"/>
              </a:lnSpc>
              <a:buNone/>
              <a:defRPr sz="6000" b="1">
                <a:solidFill>
                  <a:schemeClr val="bg1"/>
                </a:solidFill>
                <a:latin typeface="+mj-lt"/>
              </a:defRPr>
            </a:lvl1pPr>
          </a:lstStyle>
          <a:p>
            <a:pPr lvl="0"/>
            <a:endParaRPr lang="en-US" dirty="0"/>
          </a:p>
        </p:txBody>
      </p:sp>
      <p:sp>
        <p:nvSpPr>
          <p:cNvPr id="8" name="Picture Placeholder 24"/>
          <p:cNvSpPr>
            <a:spLocks noGrp="1"/>
          </p:cNvSpPr>
          <p:nvPr>
            <p:ph type="pic" sz="quarter" idx="11"/>
          </p:nvPr>
        </p:nvSpPr>
        <p:spPr>
          <a:xfrm>
            <a:off x="242962" y="222324"/>
            <a:ext cx="2625675" cy="982079"/>
          </a:xfrm>
        </p:spPr>
        <p:txBody>
          <a:bodyPr/>
          <a:lstStyle>
            <a:lvl1pPr algn="ctr">
              <a:defRPr/>
            </a:lvl1pPr>
          </a:lstStyle>
          <a:p>
            <a:endParaRPr lang="en-US"/>
          </a:p>
        </p:txBody>
      </p:sp>
      <p:sp>
        <p:nvSpPr>
          <p:cNvPr id="9" name="Picture Placeholder 52"/>
          <p:cNvSpPr>
            <a:spLocks noGrp="1"/>
          </p:cNvSpPr>
          <p:nvPr>
            <p:ph type="pic" sz="quarter" idx="14"/>
          </p:nvPr>
        </p:nvSpPr>
        <p:spPr>
          <a:xfrm>
            <a:off x="7466142" y="905398"/>
            <a:ext cx="3949300" cy="4285603"/>
          </a:xfrm>
          <a:custGeom>
            <a:avLst/>
            <a:gdLst>
              <a:gd name="connsiteX0" fmla="*/ 0 w 3949300"/>
              <a:gd name="connsiteY0" fmla="*/ 0 h 4285603"/>
              <a:gd name="connsiteX1" fmla="*/ 3949300 w 3949300"/>
              <a:gd name="connsiteY1" fmla="*/ 1739689 h 4285603"/>
              <a:gd name="connsiteX2" fmla="*/ 265726 w 3949300"/>
              <a:gd name="connsiteY2" fmla="*/ 4285603 h 4285603"/>
              <a:gd name="connsiteX3" fmla="*/ 265723 w 3949300"/>
              <a:gd name="connsiteY3" fmla="*/ 4285603 h 4285603"/>
            </a:gdLst>
            <a:ahLst/>
            <a:cxnLst>
              <a:cxn ang="0">
                <a:pos x="connsiteX0" y="connsiteY0"/>
              </a:cxn>
              <a:cxn ang="0">
                <a:pos x="connsiteX1" y="connsiteY1"/>
              </a:cxn>
              <a:cxn ang="0">
                <a:pos x="connsiteX2" y="connsiteY2"/>
              </a:cxn>
              <a:cxn ang="0">
                <a:pos x="connsiteX3" y="connsiteY3"/>
              </a:cxn>
            </a:cxnLst>
            <a:rect l="l" t="t" r="r" b="b"/>
            <a:pathLst>
              <a:path w="3949300" h="4285603">
                <a:moveTo>
                  <a:pt x="0" y="0"/>
                </a:moveTo>
                <a:lnTo>
                  <a:pt x="3949300" y="1739689"/>
                </a:lnTo>
                <a:lnTo>
                  <a:pt x="265726" y="4285603"/>
                </a:lnTo>
                <a:lnTo>
                  <a:pt x="265723" y="4285603"/>
                </a:lnTo>
                <a:close/>
              </a:path>
            </a:pathLst>
          </a:custGeom>
        </p:spPr>
        <p:txBody>
          <a:bodyPr wrap="square">
            <a:noAutofit/>
          </a:bodyPr>
          <a:lstStyle/>
          <a:p>
            <a:endParaRPr lang="en-US"/>
          </a:p>
        </p:txBody>
      </p:sp>
    </p:spTree>
    <p:extLst>
      <p:ext uri="{BB962C8B-B14F-4D97-AF65-F5344CB8AC3E}">
        <p14:creationId xmlns:p14="http://schemas.microsoft.com/office/powerpoint/2010/main" val="5222927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99" name="Picture Placeholder 98"/>
          <p:cNvSpPr>
            <a:spLocks noGrp="1"/>
          </p:cNvSpPr>
          <p:nvPr>
            <p:ph type="pic" sz="quarter" idx="20"/>
          </p:nvPr>
        </p:nvSpPr>
        <p:spPr>
          <a:xfrm>
            <a:off x="683303" y="1499973"/>
            <a:ext cx="4754880" cy="4379976"/>
          </a:xfrm>
          <a:custGeom>
            <a:avLst/>
            <a:gdLst>
              <a:gd name="connsiteX0" fmla="*/ 0 w 4754880"/>
              <a:gd name="connsiteY0" fmla="*/ 0 h 4379976"/>
              <a:gd name="connsiteX1" fmla="*/ 4754880 w 4754880"/>
              <a:gd name="connsiteY1" fmla="*/ 0 h 4379976"/>
              <a:gd name="connsiteX2" fmla="*/ 4754880 w 4754880"/>
              <a:gd name="connsiteY2" fmla="*/ 4379976 h 4379976"/>
              <a:gd name="connsiteX3" fmla="*/ 0 w 4754880"/>
              <a:gd name="connsiteY3" fmla="*/ 4379976 h 4379976"/>
            </a:gdLst>
            <a:ahLst/>
            <a:cxnLst>
              <a:cxn ang="0">
                <a:pos x="connsiteX0" y="connsiteY0"/>
              </a:cxn>
              <a:cxn ang="0">
                <a:pos x="connsiteX1" y="connsiteY1"/>
              </a:cxn>
              <a:cxn ang="0">
                <a:pos x="connsiteX2" y="connsiteY2"/>
              </a:cxn>
              <a:cxn ang="0">
                <a:pos x="connsiteX3" y="connsiteY3"/>
              </a:cxn>
            </a:cxnLst>
            <a:rect l="l" t="t" r="r" b="b"/>
            <a:pathLst>
              <a:path w="4754880" h="4379976">
                <a:moveTo>
                  <a:pt x="0" y="0"/>
                </a:moveTo>
                <a:lnTo>
                  <a:pt x="4754880" y="0"/>
                </a:lnTo>
                <a:lnTo>
                  <a:pt x="4754880" y="4379976"/>
                </a:lnTo>
                <a:lnTo>
                  <a:pt x="0" y="4379976"/>
                </a:lnTo>
                <a:close/>
              </a:path>
            </a:pathLst>
          </a:custGeom>
        </p:spPr>
        <p:txBody>
          <a:bodyPr wrap="square">
            <a:noAutofit/>
          </a:bodyPr>
          <a:lstStyle/>
          <a:p>
            <a:endParaRPr lang="en-US"/>
          </a:p>
        </p:txBody>
      </p:sp>
      <p:sp>
        <p:nvSpPr>
          <p:cNvPr id="10" name="Text Placeholder 13"/>
          <p:cNvSpPr>
            <a:spLocks noGrp="1"/>
          </p:cNvSpPr>
          <p:nvPr>
            <p:ph type="body" sz="quarter" idx="13" hasCustomPrompt="1"/>
          </p:nvPr>
        </p:nvSpPr>
        <p:spPr>
          <a:xfrm>
            <a:off x="250258" y="336683"/>
            <a:ext cx="11172918" cy="520199"/>
          </a:xfrm>
        </p:spPr>
        <p:txBody>
          <a:bodyPr/>
          <a:lstStyle>
            <a:lvl1pPr marL="0" indent="0">
              <a:lnSpc>
                <a:spcPct val="100000"/>
              </a:lnSpc>
              <a:buNone/>
              <a:defRPr b="1">
                <a:solidFill>
                  <a:schemeClr val="tx1"/>
                </a:solidFill>
                <a:latin typeface="+mj-lt"/>
              </a:defRPr>
            </a:lvl1pPr>
          </a:lstStyle>
          <a:p>
            <a:pPr lvl="0"/>
            <a:r>
              <a:rPr lang="en-US" dirty="0"/>
              <a:t>Click To Edit Master Text Styles</a:t>
            </a:r>
          </a:p>
        </p:txBody>
      </p:sp>
      <p:sp>
        <p:nvSpPr>
          <p:cNvPr id="13" name="Rectangle 12">
            <a:extLst>
              <a:ext uri="{FF2B5EF4-FFF2-40B4-BE49-F238E27FC236}">
                <a16:creationId xmlns:a16="http://schemas.microsoft.com/office/drawing/2014/main" id="{FF1EA33B-16B4-4E1C-93B8-71472CD505AF}"/>
              </a:ext>
            </a:extLst>
          </p:cNvPr>
          <p:cNvSpPr/>
          <p:nvPr userDrawn="1"/>
        </p:nvSpPr>
        <p:spPr>
          <a:xfrm>
            <a:off x="0" y="6793992"/>
            <a:ext cx="12192000" cy="64008"/>
          </a:xfrm>
          <a:prstGeom prst="rect">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3A4072EE-08D2-4E0B-8959-2365E0502A83}"/>
              </a:ext>
            </a:extLst>
          </p:cNvPr>
          <p:cNvSpPr/>
          <p:nvPr userDrawn="1"/>
        </p:nvSpPr>
        <p:spPr>
          <a:xfrm rot="5400000">
            <a:off x="-25145" y="25145"/>
            <a:ext cx="364616" cy="314325"/>
          </a:xfrm>
          <a:prstGeom prst="triangle">
            <a:avLst>
              <a:gd name="adj" fmla="val 0"/>
            </a:avLst>
          </a:prstGeom>
          <a:solidFill>
            <a:srgbClr val="2E1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Google Shape;240;p24">
            <a:extLst>
              <a:ext uri="{FF2B5EF4-FFF2-40B4-BE49-F238E27FC236}">
                <a16:creationId xmlns:a16="http://schemas.microsoft.com/office/drawing/2014/main" id="{246E790D-1AA3-45C2-826C-6957D1AF32EF}"/>
              </a:ext>
            </a:extLst>
          </p:cNvPr>
          <p:cNvSpPr/>
          <p:nvPr userDrawn="1"/>
        </p:nvSpPr>
        <p:spPr>
          <a:xfrm>
            <a:off x="6394643" y="1751875"/>
            <a:ext cx="640080" cy="640080"/>
          </a:xfrm>
          <a:prstGeom prst="ellipse">
            <a:avLst/>
          </a:prstGeom>
          <a:solidFill>
            <a:schemeClr val="lt1"/>
          </a:solidFill>
          <a:ln w="25400" cap="flat" cmpd="sng">
            <a:solidFill>
              <a:srgbClr val="3DD7C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Arial"/>
              <a:ea typeface="Arial"/>
              <a:cs typeface="Arial"/>
              <a:sym typeface="Arial"/>
            </a:endParaRPr>
          </a:p>
        </p:txBody>
      </p:sp>
      <p:sp>
        <p:nvSpPr>
          <p:cNvPr id="90" name="Google Shape;240;p24">
            <a:extLst>
              <a:ext uri="{FF2B5EF4-FFF2-40B4-BE49-F238E27FC236}">
                <a16:creationId xmlns:a16="http://schemas.microsoft.com/office/drawing/2014/main" id="{246E790D-1AA3-45C2-826C-6957D1AF32EF}"/>
              </a:ext>
            </a:extLst>
          </p:cNvPr>
          <p:cNvSpPr/>
          <p:nvPr userDrawn="1"/>
        </p:nvSpPr>
        <p:spPr>
          <a:xfrm>
            <a:off x="6394643" y="3358797"/>
            <a:ext cx="640080" cy="640080"/>
          </a:xfrm>
          <a:prstGeom prst="ellipse">
            <a:avLst/>
          </a:prstGeom>
          <a:solidFill>
            <a:schemeClr val="lt1"/>
          </a:solidFill>
          <a:ln w="25400" cap="flat" cmpd="sng">
            <a:solidFill>
              <a:srgbClr val="2E18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Arial"/>
              <a:ea typeface="Arial"/>
              <a:cs typeface="Arial"/>
              <a:sym typeface="Arial"/>
            </a:endParaRPr>
          </a:p>
        </p:txBody>
      </p:sp>
      <p:sp>
        <p:nvSpPr>
          <p:cNvPr id="92" name="Google Shape;240;p24">
            <a:extLst>
              <a:ext uri="{FF2B5EF4-FFF2-40B4-BE49-F238E27FC236}">
                <a16:creationId xmlns:a16="http://schemas.microsoft.com/office/drawing/2014/main" id="{246E790D-1AA3-45C2-826C-6957D1AF32EF}"/>
              </a:ext>
            </a:extLst>
          </p:cNvPr>
          <p:cNvSpPr/>
          <p:nvPr userDrawn="1"/>
        </p:nvSpPr>
        <p:spPr>
          <a:xfrm>
            <a:off x="6394643" y="5074902"/>
            <a:ext cx="640080" cy="640080"/>
          </a:xfrm>
          <a:prstGeom prst="ellipse">
            <a:avLst/>
          </a:prstGeom>
          <a:solidFill>
            <a:schemeClr val="lt1"/>
          </a:solidFill>
          <a:ln w="25400" cap="flat" cmpd="sng">
            <a:solidFill>
              <a:srgbClr val="3DD7C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000" b="1">
              <a:solidFill>
                <a:schemeClr val="lt1"/>
              </a:solidFill>
              <a:latin typeface="Arial"/>
              <a:ea typeface="Arial"/>
              <a:cs typeface="Arial"/>
              <a:sym typeface="Arial"/>
            </a:endParaRPr>
          </a:p>
        </p:txBody>
      </p:sp>
      <p:sp>
        <p:nvSpPr>
          <p:cNvPr id="4" name="Picture Placeholder 3"/>
          <p:cNvSpPr>
            <a:spLocks noGrp="1"/>
          </p:cNvSpPr>
          <p:nvPr>
            <p:ph type="pic" sz="quarter" idx="14"/>
          </p:nvPr>
        </p:nvSpPr>
        <p:spPr>
          <a:xfrm>
            <a:off x="6577523" y="1934755"/>
            <a:ext cx="274320" cy="274320"/>
          </a:xfrm>
        </p:spPr>
        <p:txBody>
          <a:bodyPr>
            <a:normAutofit/>
          </a:bodyPr>
          <a:lstStyle>
            <a:lvl1pPr>
              <a:defRPr sz="100"/>
            </a:lvl1pPr>
          </a:lstStyle>
          <a:p>
            <a:endParaRPr lang="en-US"/>
          </a:p>
        </p:txBody>
      </p:sp>
      <p:sp>
        <p:nvSpPr>
          <p:cNvPr id="93" name="Picture Placeholder 3"/>
          <p:cNvSpPr>
            <a:spLocks noGrp="1"/>
          </p:cNvSpPr>
          <p:nvPr>
            <p:ph type="pic" sz="quarter" idx="15"/>
          </p:nvPr>
        </p:nvSpPr>
        <p:spPr>
          <a:xfrm>
            <a:off x="6577523" y="3541677"/>
            <a:ext cx="274320" cy="274320"/>
          </a:xfrm>
        </p:spPr>
        <p:txBody>
          <a:bodyPr>
            <a:normAutofit/>
          </a:bodyPr>
          <a:lstStyle>
            <a:lvl1pPr>
              <a:defRPr sz="100"/>
            </a:lvl1pPr>
          </a:lstStyle>
          <a:p>
            <a:endParaRPr lang="en-US"/>
          </a:p>
        </p:txBody>
      </p:sp>
      <p:sp>
        <p:nvSpPr>
          <p:cNvPr id="94" name="Picture Placeholder 3"/>
          <p:cNvSpPr>
            <a:spLocks noGrp="1"/>
          </p:cNvSpPr>
          <p:nvPr>
            <p:ph type="pic" sz="quarter" idx="16"/>
          </p:nvPr>
        </p:nvSpPr>
        <p:spPr>
          <a:xfrm>
            <a:off x="6577523" y="5257782"/>
            <a:ext cx="274320" cy="274320"/>
          </a:xfrm>
        </p:spPr>
        <p:txBody>
          <a:bodyPr>
            <a:normAutofit/>
          </a:bodyPr>
          <a:lstStyle>
            <a:lvl1pPr>
              <a:defRPr sz="100"/>
            </a:lvl1pPr>
          </a:lstStyle>
          <a:p>
            <a:endParaRPr lang="en-US"/>
          </a:p>
        </p:txBody>
      </p:sp>
      <p:sp>
        <p:nvSpPr>
          <p:cNvPr id="95" name="Text Placeholder 5"/>
          <p:cNvSpPr>
            <a:spLocks noGrp="1"/>
          </p:cNvSpPr>
          <p:nvPr>
            <p:ph type="body" sz="quarter" idx="17"/>
          </p:nvPr>
        </p:nvSpPr>
        <p:spPr>
          <a:xfrm>
            <a:off x="7342495" y="1864293"/>
            <a:ext cx="4148635" cy="415244"/>
          </a:xfrm>
        </p:spPr>
        <p:txBody>
          <a:bodyPr anchor="ctr" anchorCtr="0">
            <a:normAutofit/>
          </a:bodyPr>
          <a:lstStyle>
            <a:lvl1pPr marL="0" indent="0">
              <a:buNone/>
              <a:defRPr sz="1700"/>
            </a:lvl1pPr>
          </a:lstStyle>
          <a:p>
            <a:pPr lvl="0"/>
            <a:endParaRPr lang="en-US" dirty="0"/>
          </a:p>
        </p:txBody>
      </p:sp>
      <p:sp>
        <p:nvSpPr>
          <p:cNvPr id="96" name="Text Placeholder 5"/>
          <p:cNvSpPr>
            <a:spLocks noGrp="1"/>
          </p:cNvSpPr>
          <p:nvPr>
            <p:ph type="body" sz="quarter" idx="18"/>
          </p:nvPr>
        </p:nvSpPr>
        <p:spPr>
          <a:xfrm>
            <a:off x="7342495" y="3440584"/>
            <a:ext cx="4148635" cy="415244"/>
          </a:xfrm>
        </p:spPr>
        <p:txBody>
          <a:bodyPr anchor="ctr" anchorCtr="0">
            <a:normAutofit/>
          </a:bodyPr>
          <a:lstStyle>
            <a:lvl1pPr marL="0" indent="0">
              <a:buNone/>
              <a:defRPr sz="1700"/>
            </a:lvl1pPr>
          </a:lstStyle>
          <a:p>
            <a:pPr lvl="0"/>
            <a:endParaRPr lang="en-US" dirty="0"/>
          </a:p>
        </p:txBody>
      </p:sp>
      <p:sp>
        <p:nvSpPr>
          <p:cNvPr id="97" name="Text Placeholder 5"/>
          <p:cNvSpPr>
            <a:spLocks noGrp="1"/>
          </p:cNvSpPr>
          <p:nvPr>
            <p:ph type="body" sz="quarter" idx="19"/>
          </p:nvPr>
        </p:nvSpPr>
        <p:spPr>
          <a:xfrm>
            <a:off x="7342495" y="5187320"/>
            <a:ext cx="4148635" cy="415244"/>
          </a:xfrm>
        </p:spPr>
        <p:txBody>
          <a:bodyPr anchor="ctr" anchorCtr="0">
            <a:normAutofit/>
          </a:bodyPr>
          <a:lstStyle>
            <a:lvl1pPr marL="0" indent="0">
              <a:buNone/>
              <a:defRPr sz="1700"/>
            </a:lvl1pPr>
          </a:lstStyle>
          <a:p>
            <a:pPr lvl="0"/>
            <a:endParaRPr lang="en-US" dirty="0"/>
          </a:p>
        </p:txBody>
      </p:sp>
    </p:spTree>
    <p:extLst>
      <p:ext uri="{BB962C8B-B14F-4D97-AF65-F5344CB8AC3E}">
        <p14:creationId xmlns:p14="http://schemas.microsoft.com/office/powerpoint/2010/main" val="6486199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FF1EA33B-16B4-4E1C-93B8-71472CD505AF}"/>
              </a:ext>
            </a:extLst>
          </p:cNvPr>
          <p:cNvSpPr/>
          <p:nvPr userDrawn="1"/>
        </p:nvSpPr>
        <p:spPr>
          <a:xfrm>
            <a:off x="0" y="6793992"/>
            <a:ext cx="12192000" cy="64008"/>
          </a:xfrm>
          <a:prstGeom prst="rect">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Picture Placeholder 21"/>
          <p:cNvSpPr>
            <a:spLocks noGrp="1"/>
          </p:cNvSpPr>
          <p:nvPr>
            <p:ph type="pic" sz="quarter" idx="16"/>
          </p:nvPr>
        </p:nvSpPr>
        <p:spPr>
          <a:xfrm>
            <a:off x="0" y="0"/>
            <a:ext cx="5867400" cy="6858000"/>
          </a:xfrm>
          <a:custGeom>
            <a:avLst/>
            <a:gdLst>
              <a:gd name="connsiteX0" fmla="*/ 0 w 5867400"/>
              <a:gd name="connsiteY0" fmla="*/ 0 h 6858000"/>
              <a:gd name="connsiteX1" fmla="*/ 5867400 w 5867400"/>
              <a:gd name="connsiteY1" fmla="*/ 0 h 6858000"/>
              <a:gd name="connsiteX2" fmla="*/ 5867400 w 5867400"/>
              <a:gd name="connsiteY2" fmla="*/ 6858000 h 6858000"/>
              <a:gd name="connsiteX3" fmla="*/ 0 w 586740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5867400" h="6858000">
                <a:moveTo>
                  <a:pt x="0" y="0"/>
                </a:moveTo>
                <a:lnTo>
                  <a:pt x="5867400" y="0"/>
                </a:lnTo>
                <a:lnTo>
                  <a:pt x="5867400" y="6858000"/>
                </a:lnTo>
                <a:lnTo>
                  <a:pt x="0" y="6858000"/>
                </a:lnTo>
                <a:close/>
              </a:path>
            </a:pathLst>
          </a:custGeom>
        </p:spPr>
        <p:txBody>
          <a:bodyPr wrap="square">
            <a:noAutofit/>
          </a:bodyPr>
          <a:lstStyle/>
          <a:p>
            <a:endParaRPr lang="en-US"/>
          </a:p>
        </p:txBody>
      </p:sp>
      <p:sp>
        <p:nvSpPr>
          <p:cNvPr id="79" name="Picture Placeholder 24"/>
          <p:cNvSpPr>
            <a:spLocks noGrp="1"/>
          </p:cNvSpPr>
          <p:nvPr>
            <p:ph type="pic" sz="quarter" idx="14"/>
          </p:nvPr>
        </p:nvSpPr>
        <p:spPr>
          <a:xfrm>
            <a:off x="6957034" y="1288700"/>
            <a:ext cx="3240456" cy="1125235"/>
          </a:xfrm>
        </p:spPr>
        <p:txBody>
          <a:bodyPr/>
          <a:lstStyle>
            <a:lvl1pPr algn="ctr">
              <a:defRPr/>
            </a:lvl1pPr>
          </a:lstStyle>
          <a:p>
            <a:endParaRPr lang="en-US" dirty="0"/>
          </a:p>
        </p:txBody>
      </p:sp>
      <p:sp>
        <p:nvSpPr>
          <p:cNvPr id="80" name="Text Placeholder 19"/>
          <p:cNvSpPr>
            <a:spLocks noGrp="1"/>
          </p:cNvSpPr>
          <p:nvPr>
            <p:ph type="body" sz="quarter" idx="17"/>
          </p:nvPr>
        </p:nvSpPr>
        <p:spPr>
          <a:xfrm>
            <a:off x="6124575" y="2647950"/>
            <a:ext cx="4905375" cy="3309938"/>
          </a:xfrm>
        </p:spPr>
        <p:txBody>
          <a:bodyPr/>
          <a:lstStyle>
            <a:lvl1pPr marL="0" indent="0" algn="ctr">
              <a:lnSpc>
                <a:spcPct val="135000"/>
              </a:lnSpc>
              <a:buNone/>
              <a:defRPr b="1">
                <a:latin typeface="+mj-lt"/>
              </a:defRPr>
            </a:lvl1pPr>
          </a:lstStyle>
          <a:p>
            <a:pPr lvl="0"/>
            <a:endParaRPr lang="en-US" dirty="0"/>
          </a:p>
          <a:p>
            <a:pPr lvl="0"/>
            <a:endParaRPr lang="en-US" dirty="0"/>
          </a:p>
        </p:txBody>
      </p:sp>
    </p:spTree>
    <p:extLst>
      <p:ext uri="{BB962C8B-B14F-4D97-AF65-F5344CB8AC3E}">
        <p14:creationId xmlns:p14="http://schemas.microsoft.com/office/powerpoint/2010/main" val="29096489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Text Placeholder 13"/>
          <p:cNvSpPr>
            <a:spLocks noGrp="1"/>
          </p:cNvSpPr>
          <p:nvPr>
            <p:ph type="body" sz="quarter" idx="13" hasCustomPrompt="1"/>
          </p:nvPr>
        </p:nvSpPr>
        <p:spPr>
          <a:xfrm>
            <a:off x="250258" y="336683"/>
            <a:ext cx="11704320" cy="520199"/>
          </a:xfrm>
        </p:spPr>
        <p:txBody>
          <a:bodyPr/>
          <a:lstStyle>
            <a:lvl1pPr marL="0" indent="0">
              <a:lnSpc>
                <a:spcPct val="100000"/>
              </a:lnSpc>
              <a:buNone/>
              <a:defRPr b="1">
                <a:solidFill>
                  <a:schemeClr val="tx1"/>
                </a:solidFill>
                <a:latin typeface="+mj-lt"/>
              </a:defRPr>
            </a:lvl1pPr>
          </a:lstStyle>
          <a:p>
            <a:pPr lvl="0"/>
            <a:r>
              <a:rPr lang="en-US" dirty="0"/>
              <a:t>Click To Edit Master Text Styles</a:t>
            </a:r>
          </a:p>
        </p:txBody>
      </p:sp>
      <p:sp>
        <p:nvSpPr>
          <p:cNvPr id="13" name="Rectangle 12">
            <a:extLst>
              <a:ext uri="{FF2B5EF4-FFF2-40B4-BE49-F238E27FC236}">
                <a16:creationId xmlns:a16="http://schemas.microsoft.com/office/drawing/2014/main" id="{FF1EA33B-16B4-4E1C-93B8-71472CD505AF}"/>
              </a:ext>
            </a:extLst>
          </p:cNvPr>
          <p:cNvSpPr/>
          <p:nvPr userDrawn="1"/>
        </p:nvSpPr>
        <p:spPr>
          <a:xfrm>
            <a:off x="0" y="6793992"/>
            <a:ext cx="12192000" cy="64008"/>
          </a:xfrm>
          <a:prstGeom prst="rect">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3A4072EE-08D2-4E0B-8959-2365E0502A83}"/>
              </a:ext>
            </a:extLst>
          </p:cNvPr>
          <p:cNvSpPr/>
          <p:nvPr userDrawn="1"/>
        </p:nvSpPr>
        <p:spPr>
          <a:xfrm rot="5400000">
            <a:off x="-25145" y="25145"/>
            <a:ext cx="364616" cy="314325"/>
          </a:xfrm>
          <a:prstGeom prst="triangle">
            <a:avLst>
              <a:gd name="adj" fmla="val 0"/>
            </a:avLst>
          </a:prstGeom>
          <a:solidFill>
            <a:srgbClr val="2E1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3">
            <a:extLst>
              <a:ext uri="{FF2B5EF4-FFF2-40B4-BE49-F238E27FC236}">
                <a16:creationId xmlns:a16="http://schemas.microsoft.com/office/drawing/2014/main" id="{A7EF12C7-17E9-4325-947F-0DF62D1EDA8F}"/>
              </a:ext>
            </a:extLst>
          </p:cNvPr>
          <p:cNvSpPr/>
          <p:nvPr userDrawn="1"/>
        </p:nvSpPr>
        <p:spPr>
          <a:xfrm>
            <a:off x="9004300" y="3937000"/>
            <a:ext cx="3187700" cy="2856992"/>
          </a:xfrm>
          <a:custGeom>
            <a:avLst/>
            <a:gdLst>
              <a:gd name="connsiteX0" fmla="*/ 3657600 w 4247266"/>
              <a:gd name="connsiteY0" fmla="*/ 0 h 3935392"/>
              <a:gd name="connsiteX1" fmla="*/ 4031569 w 4247266"/>
              <a:gd name="connsiteY1" fmla="*/ 18884 h 3935392"/>
              <a:gd name="connsiteX2" fmla="*/ 4247266 w 4247266"/>
              <a:gd name="connsiteY2" fmla="*/ 51803 h 3935392"/>
              <a:gd name="connsiteX3" fmla="*/ 4247266 w 4247266"/>
              <a:gd name="connsiteY3" fmla="*/ 3935392 h 3935392"/>
              <a:gd name="connsiteX4" fmla="*/ 11571 w 4247266"/>
              <a:gd name="connsiteY4" fmla="*/ 3935392 h 3935392"/>
              <a:gd name="connsiteX5" fmla="*/ 4760 w 4247266"/>
              <a:gd name="connsiteY5" fmla="*/ 3845820 h 3935392"/>
              <a:gd name="connsiteX6" fmla="*/ 0 w 4247266"/>
              <a:gd name="connsiteY6" fmla="*/ 3657600 h 3935392"/>
              <a:gd name="connsiteX7" fmla="*/ 3657600 w 4247266"/>
              <a:gd name="connsiteY7" fmla="*/ 0 h 393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47266" h="3935392">
                <a:moveTo>
                  <a:pt x="3657600" y="0"/>
                </a:moveTo>
                <a:cubicBezTo>
                  <a:pt x="3783852" y="0"/>
                  <a:pt x="3908611" y="6397"/>
                  <a:pt x="4031569" y="18884"/>
                </a:cubicBezTo>
                <a:lnTo>
                  <a:pt x="4247266" y="51803"/>
                </a:lnTo>
                <a:lnTo>
                  <a:pt x="4247266" y="3935392"/>
                </a:lnTo>
                <a:lnTo>
                  <a:pt x="11571" y="3935392"/>
                </a:lnTo>
                <a:lnTo>
                  <a:pt x="4760" y="3845820"/>
                </a:lnTo>
                <a:cubicBezTo>
                  <a:pt x="1600" y="3783479"/>
                  <a:pt x="0" y="3720727"/>
                  <a:pt x="0" y="3657600"/>
                </a:cubicBezTo>
                <a:cubicBezTo>
                  <a:pt x="0" y="1637563"/>
                  <a:pt x="1637563" y="0"/>
                  <a:pt x="3657600" y="0"/>
                </a:cubicBezTo>
                <a:close/>
              </a:path>
            </a:pathLst>
          </a:custGeom>
          <a:gradFill flip="none" rotWithShape="1">
            <a:gsLst>
              <a:gs pos="5000">
                <a:srgbClr val="2E1831"/>
              </a:gs>
              <a:gs pos="100000">
                <a:srgbClr val="3DD7C8"/>
              </a:gs>
            </a:gsLst>
            <a:lin ang="135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icture Placeholder 33"/>
          <p:cNvSpPr>
            <a:spLocks noGrp="1"/>
          </p:cNvSpPr>
          <p:nvPr>
            <p:ph type="pic" sz="quarter" idx="16"/>
          </p:nvPr>
        </p:nvSpPr>
        <p:spPr>
          <a:xfrm>
            <a:off x="6935136" y="1135139"/>
            <a:ext cx="5014696" cy="5437111"/>
          </a:xfrm>
          <a:custGeom>
            <a:avLst/>
            <a:gdLst>
              <a:gd name="connsiteX0" fmla="*/ 133907 w 4808133"/>
              <a:gd name="connsiteY0" fmla="*/ 0 h 5089116"/>
              <a:gd name="connsiteX1" fmla="*/ 4674226 w 4808133"/>
              <a:gd name="connsiteY1" fmla="*/ 0 h 5089116"/>
              <a:gd name="connsiteX2" fmla="*/ 4808133 w 4808133"/>
              <a:gd name="connsiteY2" fmla="*/ 133907 h 5089116"/>
              <a:gd name="connsiteX3" fmla="*/ 4808133 w 4808133"/>
              <a:gd name="connsiteY3" fmla="*/ 4955209 h 5089116"/>
              <a:gd name="connsiteX4" fmla="*/ 4674226 w 4808133"/>
              <a:gd name="connsiteY4" fmla="*/ 5089116 h 5089116"/>
              <a:gd name="connsiteX5" fmla="*/ 133907 w 4808133"/>
              <a:gd name="connsiteY5" fmla="*/ 5089116 h 5089116"/>
              <a:gd name="connsiteX6" fmla="*/ 0 w 4808133"/>
              <a:gd name="connsiteY6" fmla="*/ 4955209 h 5089116"/>
              <a:gd name="connsiteX7" fmla="*/ 0 w 4808133"/>
              <a:gd name="connsiteY7" fmla="*/ 133907 h 5089116"/>
              <a:gd name="connsiteX8" fmla="*/ 133907 w 4808133"/>
              <a:gd name="connsiteY8" fmla="*/ 0 h 5089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133" h="5089116">
                <a:moveTo>
                  <a:pt x="133907" y="0"/>
                </a:moveTo>
                <a:lnTo>
                  <a:pt x="4674226" y="0"/>
                </a:lnTo>
                <a:cubicBezTo>
                  <a:pt x="4748181" y="0"/>
                  <a:pt x="4808133" y="59952"/>
                  <a:pt x="4808133" y="133907"/>
                </a:cubicBezTo>
                <a:lnTo>
                  <a:pt x="4808133" y="4955209"/>
                </a:lnTo>
                <a:cubicBezTo>
                  <a:pt x="4808133" y="5029164"/>
                  <a:pt x="4748181" y="5089116"/>
                  <a:pt x="4674226" y="5089116"/>
                </a:cubicBezTo>
                <a:lnTo>
                  <a:pt x="133907" y="5089116"/>
                </a:lnTo>
                <a:cubicBezTo>
                  <a:pt x="59952" y="5089116"/>
                  <a:pt x="0" y="5029164"/>
                  <a:pt x="0" y="4955209"/>
                </a:cubicBezTo>
                <a:lnTo>
                  <a:pt x="0" y="133907"/>
                </a:lnTo>
                <a:cubicBezTo>
                  <a:pt x="0" y="59952"/>
                  <a:pt x="59952" y="0"/>
                  <a:pt x="133907" y="0"/>
                </a:cubicBezTo>
                <a:close/>
              </a:path>
            </a:pathLst>
          </a:custGeom>
        </p:spPr>
        <p:txBody>
          <a:bodyPr wrap="square">
            <a:noAutofit/>
          </a:bodyPr>
          <a:lstStyle/>
          <a:p>
            <a:endParaRPr lang="en-US"/>
          </a:p>
        </p:txBody>
      </p:sp>
      <p:sp>
        <p:nvSpPr>
          <p:cNvPr id="17" name="Rectangle: Rounded Corners 15">
            <a:extLst>
              <a:ext uri="{FF2B5EF4-FFF2-40B4-BE49-F238E27FC236}">
                <a16:creationId xmlns:a16="http://schemas.microsoft.com/office/drawing/2014/main" id="{6DC6922C-04FE-4CCD-9031-96FA8B1F9A74}"/>
              </a:ext>
            </a:extLst>
          </p:cNvPr>
          <p:cNvSpPr/>
          <p:nvPr userDrawn="1"/>
        </p:nvSpPr>
        <p:spPr>
          <a:xfrm>
            <a:off x="272433" y="5071606"/>
            <a:ext cx="950026" cy="1387674"/>
          </a:xfrm>
          <a:prstGeom prst="roundRect">
            <a:avLst/>
          </a:prstGeom>
          <a:solidFill>
            <a:srgbClr val="2E1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AF3500E-F4E1-4EE3-B6BE-19527169DF88}"/>
              </a:ext>
            </a:extLst>
          </p:cNvPr>
          <p:cNvSpPr/>
          <p:nvPr userDrawn="1"/>
        </p:nvSpPr>
        <p:spPr>
          <a:xfrm>
            <a:off x="444659" y="5071607"/>
            <a:ext cx="6578285" cy="1387674"/>
          </a:xfrm>
          <a:prstGeom prst="rect">
            <a:avLst/>
          </a:prstGeom>
          <a:gradFill flip="none" rotWithShape="1">
            <a:gsLst>
              <a:gs pos="100000">
                <a:srgbClr val="3DD7C8"/>
              </a:gs>
              <a:gs pos="1000">
                <a:srgbClr val="2E18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Text Placeholder 22"/>
          <p:cNvSpPr>
            <a:spLocks noGrp="1"/>
          </p:cNvSpPr>
          <p:nvPr>
            <p:ph type="body" sz="quarter" idx="15"/>
          </p:nvPr>
        </p:nvSpPr>
        <p:spPr>
          <a:xfrm>
            <a:off x="272433" y="1135140"/>
            <a:ext cx="6737350" cy="3705773"/>
          </a:xfrm>
        </p:spPr>
        <p:txBody>
          <a:bodyPr>
            <a:normAutofit/>
          </a:bodyPr>
          <a:lstStyle>
            <a:lvl1pPr marL="285750" indent="-285750">
              <a:lnSpc>
                <a:spcPct val="135000"/>
              </a:lnSpc>
              <a:spcBef>
                <a:spcPts val="0"/>
              </a:spcBef>
              <a:spcAft>
                <a:spcPts val="900"/>
              </a:spcAft>
              <a:buFontTx/>
              <a:buBlip>
                <a:blip r:embed="rId2"/>
              </a:buBlip>
              <a:defRPr sz="1600"/>
            </a:lvl1pPr>
          </a:lstStyle>
          <a:p>
            <a:pPr lvl="0"/>
            <a:endParaRPr lang="en-US" dirty="0"/>
          </a:p>
        </p:txBody>
      </p:sp>
      <p:sp>
        <p:nvSpPr>
          <p:cNvPr id="20" name="Text Placeholder 2"/>
          <p:cNvSpPr>
            <a:spLocks noGrp="1"/>
          </p:cNvSpPr>
          <p:nvPr>
            <p:ph type="body" sz="quarter" idx="17"/>
          </p:nvPr>
        </p:nvSpPr>
        <p:spPr>
          <a:xfrm>
            <a:off x="444659" y="5302301"/>
            <a:ext cx="6318250" cy="926287"/>
          </a:xfrm>
        </p:spPr>
        <p:txBody>
          <a:bodyPr anchor="ctr" anchorCtr="0"/>
          <a:lstStyle>
            <a:lvl1pPr marL="0" indent="0">
              <a:lnSpc>
                <a:spcPct val="135000"/>
              </a:lnSpc>
              <a:buNone/>
              <a:defRPr sz="2000" b="1">
                <a:solidFill>
                  <a:schemeClr val="bg1"/>
                </a:solidFill>
                <a:latin typeface="+mj-lt"/>
              </a:defRPr>
            </a:lvl1pPr>
          </a:lstStyle>
          <a:p>
            <a:pPr lvl="0"/>
            <a:endParaRPr lang="en-US" dirty="0"/>
          </a:p>
        </p:txBody>
      </p:sp>
    </p:spTree>
    <p:extLst>
      <p:ext uri="{BB962C8B-B14F-4D97-AF65-F5344CB8AC3E}">
        <p14:creationId xmlns:p14="http://schemas.microsoft.com/office/powerpoint/2010/main" val="17872407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16" name="Picture Placeholder 15"/>
          <p:cNvSpPr>
            <a:spLocks noGrp="1"/>
          </p:cNvSpPr>
          <p:nvPr>
            <p:ph type="pic" sz="quarter" idx="29"/>
          </p:nvPr>
        </p:nvSpPr>
        <p:spPr>
          <a:xfrm>
            <a:off x="0" y="3429000"/>
            <a:ext cx="12192000" cy="3429000"/>
          </a:xfrm>
          <a:custGeom>
            <a:avLst/>
            <a:gdLst>
              <a:gd name="connsiteX0" fmla="*/ 0 w 12192000"/>
              <a:gd name="connsiteY0" fmla="*/ 0 h 3429000"/>
              <a:gd name="connsiteX1" fmla="*/ 12192000 w 12192000"/>
              <a:gd name="connsiteY1" fmla="*/ 0 h 3429000"/>
              <a:gd name="connsiteX2" fmla="*/ 12192000 w 12192000"/>
              <a:gd name="connsiteY2" fmla="*/ 3429000 h 3429000"/>
              <a:gd name="connsiteX3" fmla="*/ 0 w 12192000"/>
              <a:gd name="connsiteY3" fmla="*/ 3429000 h 3429000"/>
            </a:gdLst>
            <a:ahLst/>
            <a:cxnLst>
              <a:cxn ang="0">
                <a:pos x="connsiteX0" y="connsiteY0"/>
              </a:cxn>
              <a:cxn ang="0">
                <a:pos x="connsiteX1" y="connsiteY1"/>
              </a:cxn>
              <a:cxn ang="0">
                <a:pos x="connsiteX2" y="connsiteY2"/>
              </a:cxn>
              <a:cxn ang="0">
                <a:pos x="connsiteX3" y="connsiteY3"/>
              </a:cxn>
            </a:cxnLst>
            <a:rect l="l" t="t" r="r" b="b"/>
            <a:pathLst>
              <a:path w="12192000" h="3429000">
                <a:moveTo>
                  <a:pt x="0" y="0"/>
                </a:moveTo>
                <a:lnTo>
                  <a:pt x="12192000" y="0"/>
                </a:lnTo>
                <a:lnTo>
                  <a:pt x="12192000" y="3429000"/>
                </a:lnTo>
                <a:lnTo>
                  <a:pt x="0" y="3429000"/>
                </a:lnTo>
                <a:close/>
              </a:path>
            </a:pathLst>
          </a:custGeom>
        </p:spPr>
        <p:txBody>
          <a:bodyPr wrap="square">
            <a:noAutofit/>
          </a:bodyPr>
          <a:lstStyle/>
          <a:p>
            <a:endParaRPr lang="en-US"/>
          </a:p>
        </p:txBody>
      </p:sp>
      <p:sp>
        <p:nvSpPr>
          <p:cNvPr id="10" name="Text Placeholder 13"/>
          <p:cNvSpPr>
            <a:spLocks noGrp="1"/>
          </p:cNvSpPr>
          <p:nvPr>
            <p:ph type="body" sz="quarter" idx="13" hasCustomPrompt="1"/>
          </p:nvPr>
        </p:nvSpPr>
        <p:spPr>
          <a:xfrm>
            <a:off x="250258" y="336683"/>
            <a:ext cx="11704320" cy="520199"/>
          </a:xfrm>
        </p:spPr>
        <p:txBody>
          <a:bodyPr/>
          <a:lstStyle>
            <a:lvl1pPr marL="0" indent="0">
              <a:lnSpc>
                <a:spcPct val="100000"/>
              </a:lnSpc>
              <a:buNone/>
              <a:defRPr b="1">
                <a:solidFill>
                  <a:schemeClr val="tx1"/>
                </a:solidFill>
                <a:latin typeface="+mj-lt"/>
              </a:defRPr>
            </a:lvl1pPr>
          </a:lstStyle>
          <a:p>
            <a:pPr lvl="0"/>
            <a:r>
              <a:rPr lang="en-US" dirty="0"/>
              <a:t>Click To Edit Master Text Styles</a:t>
            </a:r>
          </a:p>
        </p:txBody>
      </p:sp>
      <p:sp>
        <p:nvSpPr>
          <p:cNvPr id="13" name="Rectangle 12">
            <a:extLst>
              <a:ext uri="{FF2B5EF4-FFF2-40B4-BE49-F238E27FC236}">
                <a16:creationId xmlns:a16="http://schemas.microsoft.com/office/drawing/2014/main" id="{FF1EA33B-16B4-4E1C-93B8-71472CD505AF}"/>
              </a:ext>
            </a:extLst>
          </p:cNvPr>
          <p:cNvSpPr/>
          <p:nvPr userDrawn="1"/>
        </p:nvSpPr>
        <p:spPr>
          <a:xfrm>
            <a:off x="0" y="6793992"/>
            <a:ext cx="12192000" cy="64008"/>
          </a:xfrm>
          <a:prstGeom prst="rect">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3A4072EE-08D2-4E0B-8959-2365E0502A83}"/>
              </a:ext>
            </a:extLst>
          </p:cNvPr>
          <p:cNvSpPr/>
          <p:nvPr userDrawn="1"/>
        </p:nvSpPr>
        <p:spPr>
          <a:xfrm rot="5400000">
            <a:off x="-25145" y="25145"/>
            <a:ext cx="364616" cy="314325"/>
          </a:xfrm>
          <a:prstGeom prst="triangle">
            <a:avLst>
              <a:gd name="adj" fmla="val 0"/>
            </a:avLst>
          </a:prstGeom>
          <a:solidFill>
            <a:srgbClr val="2E1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userDrawn="1"/>
        </p:nvCxnSpPr>
        <p:spPr>
          <a:xfrm>
            <a:off x="1123950" y="1553316"/>
            <a:ext cx="0" cy="4572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userDrawn="1"/>
        </p:nvCxnSpPr>
        <p:spPr>
          <a:xfrm>
            <a:off x="7172325" y="1553316"/>
            <a:ext cx="0" cy="45720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26" name="Text Placeholder 5"/>
          <p:cNvSpPr>
            <a:spLocks noGrp="1"/>
          </p:cNvSpPr>
          <p:nvPr>
            <p:ph type="body" sz="quarter" idx="15"/>
          </p:nvPr>
        </p:nvSpPr>
        <p:spPr>
          <a:xfrm>
            <a:off x="1443492" y="1361224"/>
            <a:ext cx="4366757" cy="898686"/>
          </a:xfrm>
        </p:spPr>
        <p:txBody>
          <a:bodyPr anchor="ctr" anchorCtr="0">
            <a:normAutofit/>
          </a:bodyPr>
          <a:lstStyle>
            <a:lvl1pPr marL="0" indent="0">
              <a:buNone/>
              <a:defRPr sz="1700"/>
            </a:lvl1pPr>
          </a:lstStyle>
          <a:p>
            <a:pPr lvl="0"/>
            <a:endParaRPr lang="en-US" dirty="0"/>
          </a:p>
        </p:txBody>
      </p:sp>
      <p:sp>
        <p:nvSpPr>
          <p:cNvPr id="27" name="Text Placeholder 5"/>
          <p:cNvSpPr>
            <a:spLocks noGrp="1"/>
          </p:cNvSpPr>
          <p:nvPr>
            <p:ph type="body" sz="quarter" idx="16"/>
          </p:nvPr>
        </p:nvSpPr>
        <p:spPr>
          <a:xfrm>
            <a:off x="7491867" y="1361224"/>
            <a:ext cx="4166733" cy="898686"/>
          </a:xfrm>
        </p:spPr>
        <p:txBody>
          <a:bodyPr anchor="ctr" anchorCtr="0">
            <a:normAutofit/>
          </a:bodyPr>
          <a:lstStyle>
            <a:lvl1pPr marL="0" indent="0">
              <a:buNone/>
              <a:defRPr sz="1700"/>
            </a:lvl1pPr>
          </a:lstStyle>
          <a:p>
            <a:pPr lvl="0"/>
            <a:endParaRPr lang="en-US" dirty="0"/>
          </a:p>
        </p:txBody>
      </p:sp>
      <p:sp>
        <p:nvSpPr>
          <p:cNvPr id="30" name="Picture Placeholder 170"/>
          <p:cNvSpPr>
            <a:spLocks noGrp="1"/>
          </p:cNvSpPr>
          <p:nvPr>
            <p:ph type="pic" sz="quarter" idx="26"/>
          </p:nvPr>
        </p:nvSpPr>
        <p:spPr>
          <a:xfrm>
            <a:off x="631187" y="1648416"/>
            <a:ext cx="320040" cy="320040"/>
          </a:xfrm>
        </p:spPr>
        <p:txBody>
          <a:bodyPr>
            <a:normAutofit/>
          </a:bodyPr>
          <a:lstStyle>
            <a:lvl1pPr>
              <a:defRPr sz="100"/>
            </a:lvl1pPr>
          </a:lstStyle>
          <a:p>
            <a:endParaRPr lang="en-US"/>
          </a:p>
        </p:txBody>
      </p:sp>
      <p:sp>
        <p:nvSpPr>
          <p:cNvPr id="31" name="Picture Placeholder 170"/>
          <p:cNvSpPr>
            <a:spLocks noGrp="1"/>
          </p:cNvSpPr>
          <p:nvPr>
            <p:ph type="pic" sz="quarter" idx="27"/>
          </p:nvPr>
        </p:nvSpPr>
        <p:spPr>
          <a:xfrm>
            <a:off x="6663513" y="1648416"/>
            <a:ext cx="320040" cy="320040"/>
          </a:xfrm>
        </p:spPr>
        <p:txBody>
          <a:bodyPr>
            <a:normAutofit/>
          </a:bodyPr>
          <a:lstStyle>
            <a:lvl1pPr>
              <a:defRPr sz="100"/>
            </a:lvl1pPr>
          </a:lstStyle>
          <a:p>
            <a:endParaRPr lang="en-US"/>
          </a:p>
        </p:txBody>
      </p:sp>
    </p:spTree>
    <p:extLst>
      <p:ext uri="{BB962C8B-B14F-4D97-AF65-F5344CB8AC3E}">
        <p14:creationId xmlns:p14="http://schemas.microsoft.com/office/powerpoint/2010/main" val="21453503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52" name="Picture Placeholder 51"/>
          <p:cNvSpPr>
            <a:spLocks noGrp="1"/>
          </p:cNvSpPr>
          <p:nvPr>
            <p:ph type="pic" sz="quarter" idx="30"/>
          </p:nvPr>
        </p:nvSpPr>
        <p:spPr>
          <a:xfrm>
            <a:off x="6651188" y="0"/>
            <a:ext cx="5540813" cy="6803136"/>
          </a:xfrm>
          <a:custGeom>
            <a:avLst/>
            <a:gdLst>
              <a:gd name="connsiteX0" fmla="*/ 0 w 5540813"/>
              <a:gd name="connsiteY0" fmla="*/ 0 h 6803136"/>
              <a:gd name="connsiteX1" fmla="*/ 5540813 w 5540813"/>
              <a:gd name="connsiteY1" fmla="*/ 0 h 6803136"/>
              <a:gd name="connsiteX2" fmla="*/ 5540813 w 5540813"/>
              <a:gd name="connsiteY2" fmla="*/ 6788769 h 6803136"/>
              <a:gd name="connsiteX3" fmla="*/ 1814385 w 5540813"/>
              <a:gd name="connsiteY3" fmla="*/ 6803136 h 6803136"/>
            </a:gdLst>
            <a:ahLst/>
            <a:cxnLst>
              <a:cxn ang="0">
                <a:pos x="connsiteX0" y="connsiteY0"/>
              </a:cxn>
              <a:cxn ang="0">
                <a:pos x="connsiteX1" y="connsiteY1"/>
              </a:cxn>
              <a:cxn ang="0">
                <a:pos x="connsiteX2" y="connsiteY2"/>
              </a:cxn>
              <a:cxn ang="0">
                <a:pos x="connsiteX3" y="connsiteY3"/>
              </a:cxn>
            </a:cxnLst>
            <a:rect l="l" t="t" r="r" b="b"/>
            <a:pathLst>
              <a:path w="5540813" h="6803136">
                <a:moveTo>
                  <a:pt x="0" y="0"/>
                </a:moveTo>
                <a:lnTo>
                  <a:pt x="5540813" y="0"/>
                </a:lnTo>
                <a:lnTo>
                  <a:pt x="5540813" y="6788769"/>
                </a:lnTo>
                <a:lnTo>
                  <a:pt x="1814385" y="6803136"/>
                </a:lnTo>
                <a:close/>
              </a:path>
            </a:pathLst>
          </a:custGeom>
        </p:spPr>
        <p:txBody>
          <a:bodyPr wrap="square">
            <a:noAutofit/>
          </a:bodyPr>
          <a:lstStyle/>
          <a:p>
            <a:endParaRPr lang="en-US"/>
          </a:p>
        </p:txBody>
      </p:sp>
      <p:sp>
        <p:nvSpPr>
          <p:cNvPr id="10" name="Text Placeholder 13"/>
          <p:cNvSpPr>
            <a:spLocks noGrp="1"/>
          </p:cNvSpPr>
          <p:nvPr>
            <p:ph type="body" sz="quarter" idx="13" hasCustomPrompt="1"/>
          </p:nvPr>
        </p:nvSpPr>
        <p:spPr>
          <a:xfrm>
            <a:off x="250258" y="336683"/>
            <a:ext cx="11704320" cy="520199"/>
          </a:xfrm>
        </p:spPr>
        <p:txBody>
          <a:bodyPr/>
          <a:lstStyle>
            <a:lvl1pPr marL="0" indent="0">
              <a:lnSpc>
                <a:spcPct val="100000"/>
              </a:lnSpc>
              <a:buNone/>
              <a:defRPr b="1">
                <a:solidFill>
                  <a:schemeClr val="tx1"/>
                </a:solidFill>
                <a:latin typeface="+mj-lt"/>
              </a:defRPr>
            </a:lvl1pPr>
          </a:lstStyle>
          <a:p>
            <a:pPr lvl="0"/>
            <a:r>
              <a:rPr lang="en-US" dirty="0"/>
              <a:t>Click To Edit Master Text Styles</a:t>
            </a:r>
          </a:p>
        </p:txBody>
      </p:sp>
      <p:sp>
        <p:nvSpPr>
          <p:cNvPr id="13" name="Rectangle 12">
            <a:extLst>
              <a:ext uri="{FF2B5EF4-FFF2-40B4-BE49-F238E27FC236}">
                <a16:creationId xmlns:a16="http://schemas.microsoft.com/office/drawing/2014/main" id="{FF1EA33B-16B4-4E1C-93B8-71472CD505AF}"/>
              </a:ext>
            </a:extLst>
          </p:cNvPr>
          <p:cNvSpPr/>
          <p:nvPr userDrawn="1"/>
        </p:nvSpPr>
        <p:spPr>
          <a:xfrm>
            <a:off x="0" y="6793992"/>
            <a:ext cx="12192000" cy="64008"/>
          </a:xfrm>
          <a:prstGeom prst="rect">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3A4072EE-08D2-4E0B-8959-2365E0502A83}"/>
              </a:ext>
            </a:extLst>
          </p:cNvPr>
          <p:cNvSpPr/>
          <p:nvPr userDrawn="1"/>
        </p:nvSpPr>
        <p:spPr>
          <a:xfrm rot="5400000">
            <a:off x="-25145" y="25145"/>
            <a:ext cx="364616" cy="314325"/>
          </a:xfrm>
          <a:prstGeom prst="triangle">
            <a:avLst>
              <a:gd name="adj" fmla="val 0"/>
            </a:avLst>
          </a:prstGeom>
          <a:solidFill>
            <a:srgbClr val="2E1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13"/>
          <p:cNvSpPr>
            <a:spLocks noGrp="1"/>
          </p:cNvSpPr>
          <p:nvPr>
            <p:ph type="body" sz="quarter" idx="14" hasCustomPrompt="1"/>
          </p:nvPr>
        </p:nvSpPr>
        <p:spPr>
          <a:xfrm>
            <a:off x="250258" y="861233"/>
            <a:ext cx="11704320" cy="520199"/>
          </a:xfrm>
        </p:spPr>
        <p:txBody>
          <a:bodyPr>
            <a:normAutofit/>
          </a:bodyPr>
          <a:lstStyle>
            <a:lvl1pPr marL="0" indent="0">
              <a:lnSpc>
                <a:spcPct val="100000"/>
              </a:lnSpc>
              <a:buNone/>
              <a:defRPr sz="2200" b="1">
                <a:solidFill>
                  <a:srgbClr val="002060"/>
                </a:solidFill>
                <a:latin typeface="+mj-lt"/>
              </a:defRPr>
            </a:lvl1pPr>
          </a:lstStyle>
          <a:p>
            <a:pPr lvl="0"/>
            <a:r>
              <a:rPr lang="en-US" dirty="0"/>
              <a:t>Click To Edit Master Text Styles</a:t>
            </a:r>
          </a:p>
        </p:txBody>
      </p:sp>
      <p:sp>
        <p:nvSpPr>
          <p:cNvPr id="19" name="Hexagon 18"/>
          <p:cNvSpPr>
            <a:spLocks noChangeAspect="1"/>
          </p:cNvSpPr>
          <p:nvPr/>
        </p:nvSpPr>
        <p:spPr>
          <a:xfrm rot="19766167">
            <a:off x="285298" y="1720356"/>
            <a:ext cx="875845" cy="753208"/>
          </a:xfrm>
          <a:prstGeom prst="hexagon">
            <a:avLst>
              <a:gd name="adj" fmla="val 29267"/>
              <a:gd name="vf" fmla="val 115470"/>
            </a:avLst>
          </a:prstGeom>
          <a:solidFill>
            <a:schemeClr val="bg1"/>
          </a:solidFill>
          <a:ln>
            <a:solidFill>
              <a:srgbClr val="3D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Hexagon 19"/>
          <p:cNvSpPr>
            <a:spLocks noChangeAspect="1"/>
          </p:cNvSpPr>
          <p:nvPr/>
        </p:nvSpPr>
        <p:spPr>
          <a:xfrm rot="19766167">
            <a:off x="368877" y="1792231"/>
            <a:ext cx="708686" cy="609457"/>
          </a:xfrm>
          <a:prstGeom prst="hexagon">
            <a:avLst>
              <a:gd name="adj" fmla="val 29267"/>
              <a:gd name="vf" fmla="val 115470"/>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489437" y="1863175"/>
            <a:ext cx="467569" cy="467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Hexagon 32"/>
          <p:cNvSpPr>
            <a:spLocks noChangeAspect="1"/>
          </p:cNvSpPr>
          <p:nvPr/>
        </p:nvSpPr>
        <p:spPr>
          <a:xfrm rot="19766167">
            <a:off x="285298" y="2978022"/>
            <a:ext cx="875845" cy="753208"/>
          </a:xfrm>
          <a:prstGeom prst="hexagon">
            <a:avLst>
              <a:gd name="adj" fmla="val 29267"/>
              <a:gd name="vf" fmla="val 115470"/>
            </a:avLst>
          </a:prstGeom>
          <a:solidFill>
            <a:schemeClr val="bg1"/>
          </a:solidFill>
          <a:ln>
            <a:solidFill>
              <a:srgbClr val="2E18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Hexagon 33"/>
          <p:cNvSpPr>
            <a:spLocks noChangeAspect="1"/>
          </p:cNvSpPr>
          <p:nvPr/>
        </p:nvSpPr>
        <p:spPr>
          <a:xfrm rot="19766167">
            <a:off x="368877" y="3049897"/>
            <a:ext cx="708686" cy="609457"/>
          </a:xfrm>
          <a:prstGeom prst="hexagon">
            <a:avLst>
              <a:gd name="adj" fmla="val 29267"/>
              <a:gd name="vf" fmla="val 115470"/>
            </a:avLst>
          </a:prstGeom>
          <a:solidFill>
            <a:srgbClr val="2E1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489437" y="3120841"/>
            <a:ext cx="467569" cy="467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Hexagon 38"/>
          <p:cNvSpPr>
            <a:spLocks noChangeAspect="1"/>
          </p:cNvSpPr>
          <p:nvPr/>
        </p:nvSpPr>
        <p:spPr>
          <a:xfrm rot="19766167">
            <a:off x="285298" y="4235688"/>
            <a:ext cx="875845" cy="753208"/>
          </a:xfrm>
          <a:prstGeom prst="hexagon">
            <a:avLst>
              <a:gd name="adj" fmla="val 29267"/>
              <a:gd name="vf" fmla="val 115470"/>
            </a:avLst>
          </a:prstGeom>
          <a:solidFill>
            <a:schemeClr val="bg1"/>
          </a:solidFill>
          <a:ln>
            <a:solidFill>
              <a:srgbClr val="3D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Hexagon 39"/>
          <p:cNvSpPr>
            <a:spLocks noChangeAspect="1"/>
          </p:cNvSpPr>
          <p:nvPr/>
        </p:nvSpPr>
        <p:spPr>
          <a:xfrm rot="19766167">
            <a:off x="368877" y="4307563"/>
            <a:ext cx="708686" cy="609457"/>
          </a:xfrm>
          <a:prstGeom prst="hexagon">
            <a:avLst>
              <a:gd name="adj" fmla="val 29267"/>
              <a:gd name="vf" fmla="val 115470"/>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489437" y="4378507"/>
            <a:ext cx="467569" cy="467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Hexagon 44"/>
          <p:cNvSpPr>
            <a:spLocks noChangeAspect="1"/>
          </p:cNvSpPr>
          <p:nvPr userDrawn="1"/>
        </p:nvSpPr>
        <p:spPr>
          <a:xfrm rot="19766167">
            <a:off x="285298" y="5493355"/>
            <a:ext cx="875845" cy="753208"/>
          </a:xfrm>
          <a:prstGeom prst="hexagon">
            <a:avLst>
              <a:gd name="adj" fmla="val 29267"/>
              <a:gd name="vf" fmla="val 115470"/>
            </a:avLst>
          </a:prstGeom>
          <a:solidFill>
            <a:schemeClr val="bg1"/>
          </a:solidFill>
          <a:ln>
            <a:solidFill>
              <a:srgbClr val="2E18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Hexagon 45"/>
          <p:cNvSpPr>
            <a:spLocks noChangeAspect="1"/>
          </p:cNvSpPr>
          <p:nvPr userDrawn="1"/>
        </p:nvSpPr>
        <p:spPr>
          <a:xfrm rot="19766167">
            <a:off x="368877" y="5565230"/>
            <a:ext cx="708686" cy="609457"/>
          </a:xfrm>
          <a:prstGeom prst="hexagon">
            <a:avLst>
              <a:gd name="adj" fmla="val 29267"/>
              <a:gd name="vf" fmla="val 115470"/>
            </a:avLst>
          </a:prstGeom>
          <a:solidFill>
            <a:srgbClr val="2E1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userDrawn="1"/>
        </p:nvSpPr>
        <p:spPr>
          <a:xfrm>
            <a:off x="489437" y="5636174"/>
            <a:ext cx="467569" cy="46756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Picture Placeholder 170"/>
          <p:cNvSpPr>
            <a:spLocks noGrp="1"/>
          </p:cNvSpPr>
          <p:nvPr>
            <p:ph type="pic" sz="quarter" idx="26"/>
          </p:nvPr>
        </p:nvSpPr>
        <p:spPr>
          <a:xfrm>
            <a:off x="608921" y="1982659"/>
            <a:ext cx="228600" cy="228600"/>
          </a:xfrm>
        </p:spPr>
        <p:txBody>
          <a:bodyPr>
            <a:normAutofit/>
          </a:bodyPr>
          <a:lstStyle>
            <a:lvl1pPr>
              <a:defRPr sz="100"/>
            </a:lvl1pPr>
          </a:lstStyle>
          <a:p>
            <a:endParaRPr lang="en-US"/>
          </a:p>
        </p:txBody>
      </p:sp>
      <p:sp>
        <p:nvSpPr>
          <p:cNvPr id="49" name="Picture Placeholder 170"/>
          <p:cNvSpPr>
            <a:spLocks noGrp="1"/>
          </p:cNvSpPr>
          <p:nvPr>
            <p:ph type="pic" sz="quarter" idx="27"/>
          </p:nvPr>
        </p:nvSpPr>
        <p:spPr>
          <a:xfrm>
            <a:off x="608921" y="3240325"/>
            <a:ext cx="228600" cy="228600"/>
          </a:xfrm>
        </p:spPr>
        <p:txBody>
          <a:bodyPr>
            <a:normAutofit/>
          </a:bodyPr>
          <a:lstStyle>
            <a:lvl1pPr>
              <a:defRPr sz="100"/>
            </a:lvl1pPr>
          </a:lstStyle>
          <a:p>
            <a:endParaRPr lang="en-US"/>
          </a:p>
        </p:txBody>
      </p:sp>
      <p:sp>
        <p:nvSpPr>
          <p:cNvPr id="50" name="Picture Placeholder 170"/>
          <p:cNvSpPr>
            <a:spLocks noGrp="1"/>
          </p:cNvSpPr>
          <p:nvPr>
            <p:ph type="pic" sz="quarter" idx="28"/>
          </p:nvPr>
        </p:nvSpPr>
        <p:spPr>
          <a:xfrm>
            <a:off x="608921" y="4497991"/>
            <a:ext cx="228600" cy="228600"/>
          </a:xfrm>
        </p:spPr>
        <p:txBody>
          <a:bodyPr>
            <a:normAutofit/>
          </a:bodyPr>
          <a:lstStyle>
            <a:lvl1pPr>
              <a:defRPr sz="100"/>
            </a:lvl1pPr>
          </a:lstStyle>
          <a:p>
            <a:endParaRPr lang="en-US"/>
          </a:p>
        </p:txBody>
      </p:sp>
      <p:sp>
        <p:nvSpPr>
          <p:cNvPr id="51" name="Picture Placeholder 170"/>
          <p:cNvSpPr>
            <a:spLocks noGrp="1"/>
          </p:cNvSpPr>
          <p:nvPr>
            <p:ph type="pic" sz="quarter" idx="29"/>
          </p:nvPr>
        </p:nvSpPr>
        <p:spPr>
          <a:xfrm>
            <a:off x="608921" y="5755658"/>
            <a:ext cx="228600" cy="228600"/>
          </a:xfrm>
        </p:spPr>
        <p:txBody>
          <a:bodyPr>
            <a:normAutofit/>
          </a:bodyPr>
          <a:lstStyle>
            <a:lvl1pPr>
              <a:defRPr sz="100"/>
            </a:lvl1pPr>
          </a:lstStyle>
          <a:p>
            <a:endParaRPr lang="en-US"/>
          </a:p>
        </p:txBody>
      </p:sp>
      <p:sp>
        <p:nvSpPr>
          <p:cNvPr id="53" name="Text Placeholder 5"/>
          <p:cNvSpPr>
            <a:spLocks noGrp="1"/>
          </p:cNvSpPr>
          <p:nvPr>
            <p:ph type="body" sz="quarter" idx="31"/>
          </p:nvPr>
        </p:nvSpPr>
        <p:spPr>
          <a:xfrm>
            <a:off x="1291801" y="1889337"/>
            <a:ext cx="5138028" cy="415244"/>
          </a:xfrm>
        </p:spPr>
        <p:txBody>
          <a:bodyPr anchor="ctr" anchorCtr="0">
            <a:normAutofit/>
          </a:bodyPr>
          <a:lstStyle>
            <a:lvl1pPr marL="0" indent="0">
              <a:buNone/>
              <a:defRPr sz="1600"/>
            </a:lvl1pPr>
          </a:lstStyle>
          <a:p>
            <a:pPr lvl="0"/>
            <a:endParaRPr lang="en-US" dirty="0"/>
          </a:p>
        </p:txBody>
      </p:sp>
      <p:sp>
        <p:nvSpPr>
          <p:cNvPr id="54" name="Text Placeholder 5"/>
          <p:cNvSpPr>
            <a:spLocks noGrp="1"/>
          </p:cNvSpPr>
          <p:nvPr>
            <p:ph type="body" sz="quarter" idx="32"/>
          </p:nvPr>
        </p:nvSpPr>
        <p:spPr>
          <a:xfrm>
            <a:off x="1291801" y="3147003"/>
            <a:ext cx="5138028" cy="415244"/>
          </a:xfrm>
        </p:spPr>
        <p:txBody>
          <a:bodyPr anchor="ctr" anchorCtr="0">
            <a:normAutofit/>
          </a:bodyPr>
          <a:lstStyle>
            <a:lvl1pPr marL="0" indent="0">
              <a:buNone/>
              <a:defRPr sz="1600"/>
            </a:lvl1pPr>
          </a:lstStyle>
          <a:p>
            <a:pPr lvl="0"/>
            <a:endParaRPr lang="en-US" dirty="0"/>
          </a:p>
        </p:txBody>
      </p:sp>
      <p:sp>
        <p:nvSpPr>
          <p:cNvPr id="55" name="Text Placeholder 5"/>
          <p:cNvSpPr>
            <a:spLocks noGrp="1"/>
          </p:cNvSpPr>
          <p:nvPr>
            <p:ph type="body" sz="quarter" idx="33"/>
          </p:nvPr>
        </p:nvSpPr>
        <p:spPr>
          <a:xfrm>
            <a:off x="1291801" y="4400756"/>
            <a:ext cx="5138028" cy="415244"/>
          </a:xfrm>
        </p:spPr>
        <p:txBody>
          <a:bodyPr anchor="ctr" anchorCtr="0">
            <a:normAutofit/>
          </a:bodyPr>
          <a:lstStyle>
            <a:lvl1pPr marL="0" indent="0">
              <a:buNone/>
              <a:defRPr sz="1600"/>
            </a:lvl1pPr>
          </a:lstStyle>
          <a:p>
            <a:pPr lvl="0"/>
            <a:endParaRPr lang="en-US" dirty="0"/>
          </a:p>
        </p:txBody>
      </p:sp>
      <p:sp>
        <p:nvSpPr>
          <p:cNvPr id="56" name="Text Placeholder 5"/>
          <p:cNvSpPr>
            <a:spLocks noGrp="1"/>
          </p:cNvSpPr>
          <p:nvPr>
            <p:ph type="body" sz="quarter" idx="34"/>
          </p:nvPr>
        </p:nvSpPr>
        <p:spPr>
          <a:xfrm>
            <a:off x="1291801" y="5662336"/>
            <a:ext cx="5138028" cy="415244"/>
          </a:xfrm>
        </p:spPr>
        <p:txBody>
          <a:bodyPr anchor="ctr" anchorCtr="0">
            <a:normAutofit/>
          </a:bodyPr>
          <a:lstStyle>
            <a:lvl1pPr marL="0" indent="0">
              <a:buNone/>
              <a:defRPr sz="1600"/>
            </a:lvl1pPr>
          </a:lstStyle>
          <a:p>
            <a:pPr lvl="0"/>
            <a:endParaRPr lang="en-US" dirty="0"/>
          </a:p>
        </p:txBody>
      </p:sp>
    </p:spTree>
    <p:extLst>
      <p:ext uri="{BB962C8B-B14F-4D97-AF65-F5344CB8AC3E}">
        <p14:creationId xmlns:p14="http://schemas.microsoft.com/office/powerpoint/2010/main" val="809196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119" name="Picture Placeholder 118"/>
          <p:cNvSpPr>
            <a:spLocks noGrp="1"/>
          </p:cNvSpPr>
          <p:nvPr>
            <p:ph type="pic" sz="quarter" idx="20"/>
          </p:nvPr>
        </p:nvSpPr>
        <p:spPr>
          <a:xfrm>
            <a:off x="1" y="0"/>
            <a:ext cx="4963142" cy="6858000"/>
          </a:xfrm>
          <a:custGeom>
            <a:avLst/>
            <a:gdLst>
              <a:gd name="connsiteX0" fmla="*/ 0 w 4963142"/>
              <a:gd name="connsiteY0" fmla="*/ 0 h 6858000"/>
              <a:gd name="connsiteX1" fmla="*/ 4963142 w 4963142"/>
              <a:gd name="connsiteY1" fmla="*/ 0 h 6858000"/>
              <a:gd name="connsiteX2" fmla="*/ 4963142 w 4963142"/>
              <a:gd name="connsiteY2" fmla="*/ 6858000 h 6858000"/>
              <a:gd name="connsiteX3" fmla="*/ 0 w 49631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963142" h="6858000">
                <a:moveTo>
                  <a:pt x="0" y="0"/>
                </a:moveTo>
                <a:lnTo>
                  <a:pt x="4963142" y="0"/>
                </a:lnTo>
                <a:lnTo>
                  <a:pt x="4963142" y="6858000"/>
                </a:lnTo>
                <a:lnTo>
                  <a:pt x="0" y="6858000"/>
                </a:lnTo>
                <a:close/>
              </a:path>
            </a:pathLst>
          </a:custGeom>
        </p:spPr>
        <p:txBody>
          <a:bodyPr wrap="square">
            <a:noAutofit/>
          </a:bodyPr>
          <a:lstStyle/>
          <a:p>
            <a:endParaRPr lang="en-US"/>
          </a:p>
        </p:txBody>
      </p:sp>
      <p:sp>
        <p:nvSpPr>
          <p:cNvPr id="10" name="Text Placeholder 13"/>
          <p:cNvSpPr>
            <a:spLocks noGrp="1"/>
          </p:cNvSpPr>
          <p:nvPr>
            <p:ph type="body" sz="quarter" idx="13" hasCustomPrompt="1"/>
          </p:nvPr>
        </p:nvSpPr>
        <p:spPr>
          <a:xfrm>
            <a:off x="5391150" y="336683"/>
            <a:ext cx="6468178" cy="520199"/>
          </a:xfrm>
        </p:spPr>
        <p:txBody>
          <a:bodyPr/>
          <a:lstStyle>
            <a:lvl1pPr marL="0" indent="0">
              <a:lnSpc>
                <a:spcPct val="100000"/>
              </a:lnSpc>
              <a:buNone/>
              <a:defRPr b="1">
                <a:solidFill>
                  <a:schemeClr val="tx1"/>
                </a:solidFill>
                <a:latin typeface="+mj-lt"/>
              </a:defRPr>
            </a:lvl1pPr>
          </a:lstStyle>
          <a:p>
            <a:pPr lvl="0"/>
            <a:r>
              <a:rPr lang="en-US" dirty="0"/>
              <a:t>Click To Edit Master Text Styles</a:t>
            </a:r>
          </a:p>
        </p:txBody>
      </p:sp>
      <p:sp>
        <p:nvSpPr>
          <p:cNvPr id="13" name="Rectangle 12">
            <a:extLst>
              <a:ext uri="{FF2B5EF4-FFF2-40B4-BE49-F238E27FC236}">
                <a16:creationId xmlns:a16="http://schemas.microsoft.com/office/drawing/2014/main" id="{FF1EA33B-16B4-4E1C-93B8-71472CD505AF}"/>
              </a:ext>
            </a:extLst>
          </p:cNvPr>
          <p:cNvSpPr/>
          <p:nvPr userDrawn="1"/>
        </p:nvSpPr>
        <p:spPr>
          <a:xfrm>
            <a:off x="0" y="6793992"/>
            <a:ext cx="12192000" cy="64008"/>
          </a:xfrm>
          <a:prstGeom prst="rect">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4"/>
          </p:nvPr>
        </p:nvSpPr>
        <p:spPr>
          <a:xfrm>
            <a:off x="5391150" y="1180120"/>
            <a:ext cx="6008914" cy="415244"/>
          </a:xfrm>
        </p:spPr>
        <p:txBody>
          <a:bodyPr anchor="ctr" anchorCtr="0">
            <a:normAutofit/>
          </a:bodyPr>
          <a:lstStyle>
            <a:lvl1pPr marL="0" indent="0">
              <a:buNone/>
              <a:defRPr sz="1700"/>
            </a:lvl1pPr>
          </a:lstStyle>
          <a:p>
            <a:pPr lvl="0"/>
            <a:endParaRPr lang="en-US" dirty="0"/>
          </a:p>
        </p:txBody>
      </p:sp>
      <p:sp>
        <p:nvSpPr>
          <p:cNvPr id="114" name="Text Placeholder 5"/>
          <p:cNvSpPr>
            <a:spLocks noGrp="1"/>
          </p:cNvSpPr>
          <p:nvPr>
            <p:ph type="body" sz="quarter" idx="15"/>
          </p:nvPr>
        </p:nvSpPr>
        <p:spPr>
          <a:xfrm>
            <a:off x="5391150" y="2008803"/>
            <a:ext cx="6008914" cy="415244"/>
          </a:xfrm>
        </p:spPr>
        <p:txBody>
          <a:bodyPr anchor="ctr" anchorCtr="0">
            <a:normAutofit/>
          </a:bodyPr>
          <a:lstStyle>
            <a:lvl1pPr marL="0" indent="0">
              <a:buNone/>
              <a:defRPr sz="1700"/>
            </a:lvl1pPr>
          </a:lstStyle>
          <a:p>
            <a:pPr lvl="0"/>
            <a:endParaRPr lang="en-US" dirty="0"/>
          </a:p>
        </p:txBody>
      </p:sp>
      <p:sp>
        <p:nvSpPr>
          <p:cNvPr id="115" name="Text Placeholder 5"/>
          <p:cNvSpPr>
            <a:spLocks noGrp="1"/>
          </p:cNvSpPr>
          <p:nvPr>
            <p:ph type="body" sz="quarter" idx="16"/>
          </p:nvPr>
        </p:nvSpPr>
        <p:spPr>
          <a:xfrm>
            <a:off x="5391150" y="2843602"/>
            <a:ext cx="6008914" cy="415244"/>
          </a:xfrm>
        </p:spPr>
        <p:txBody>
          <a:bodyPr anchor="ctr" anchorCtr="0">
            <a:normAutofit/>
          </a:bodyPr>
          <a:lstStyle>
            <a:lvl1pPr marL="0" indent="0">
              <a:buNone/>
              <a:defRPr sz="1700"/>
            </a:lvl1pPr>
          </a:lstStyle>
          <a:p>
            <a:pPr lvl="0"/>
            <a:endParaRPr lang="en-US" dirty="0"/>
          </a:p>
        </p:txBody>
      </p:sp>
      <p:sp>
        <p:nvSpPr>
          <p:cNvPr id="116" name="Text Placeholder 5"/>
          <p:cNvSpPr>
            <a:spLocks noGrp="1"/>
          </p:cNvSpPr>
          <p:nvPr>
            <p:ph type="body" sz="quarter" idx="17"/>
          </p:nvPr>
        </p:nvSpPr>
        <p:spPr>
          <a:xfrm>
            <a:off x="5391150" y="3670887"/>
            <a:ext cx="6008914" cy="415244"/>
          </a:xfrm>
        </p:spPr>
        <p:txBody>
          <a:bodyPr anchor="ctr" anchorCtr="0">
            <a:normAutofit/>
          </a:bodyPr>
          <a:lstStyle>
            <a:lvl1pPr marL="0" indent="0">
              <a:buNone/>
              <a:defRPr sz="1700"/>
            </a:lvl1pPr>
          </a:lstStyle>
          <a:p>
            <a:pPr lvl="0"/>
            <a:endParaRPr lang="en-US" dirty="0"/>
          </a:p>
        </p:txBody>
      </p:sp>
      <p:sp>
        <p:nvSpPr>
          <p:cNvPr id="117" name="Text Placeholder 5"/>
          <p:cNvSpPr>
            <a:spLocks noGrp="1"/>
          </p:cNvSpPr>
          <p:nvPr>
            <p:ph type="body" sz="quarter" idx="18"/>
          </p:nvPr>
        </p:nvSpPr>
        <p:spPr>
          <a:xfrm>
            <a:off x="5391150" y="4507084"/>
            <a:ext cx="6008914" cy="415244"/>
          </a:xfrm>
        </p:spPr>
        <p:txBody>
          <a:bodyPr anchor="ctr" anchorCtr="0">
            <a:normAutofit/>
          </a:bodyPr>
          <a:lstStyle>
            <a:lvl1pPr marL="0" indent="0">
              <a:buNone/>
              <a:defRPr sz="1700"/>
            </a:lvl1pPr>
          </a:lstStyle>
          <a:p>
            <a:pPr lvl="0"/>
            <a:endParaRPr lang="en-US" dirty="0"/>
          </a:p>
        </p:txBody>
      </p:sp>
      <p:sp>
        <p:nvSpPr>
          <p:cNvPr id="118" name="Text Placeholder 5"/>
          <p:cNvSpPr>
            <a:spLocks noGrp="1"/>
          </p:cNvSpPr>
          <p:nvPr>
            <p:ph type="body" sz="quarter" idx="19"/>
          </p:nvPr>
        </p:nvSpPr>
        <p:spPr>
          <a:xfrm>
            <a:off x="5391150" y="5466503"/>
            <a:ext cx="6008914" cy="831741"/>
          </a:xfrm>
        </p:spPr>
        <p:txBody>
          <a:bodyPr anchor="ctr" anchorCtr="0">
            <a:normAutofit/>
          </a:bodyPr>
          <a:lstStyle>
            <a:lvl1pPr marL="0" indent="0">
              <a:buNone/>
              <a:defRPr sz="2000" b="1">
                <a:latin typeface="+mj-lt"/>
              </a:defRPr>
            </a:lvl1pPr>
          </a:lstStyle>
          <a:p>
            <a:pPr lvl="0"/>
            <a:endParaRPr lang="en-US" dirty="0"/>
          </a:p>
        </p:txBody>
      </p:sp>
    </p:spTree>
    <p:extLst>
      <p:ext uri="{BB962C8B-B14F-4D97-AF65-F5344CB8AC3E}">
        <p14:creationId xmlns:p14="http://schemas.microsoft.com/office/powerpoint/2010/main" val="1076855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5" name="Picture Placeholder 24"/>
          <p:cNvSpPr>
            <a:spLocks noGrp="1"/>
          </p:cNvSpPr>
          <p:nvPr>
            <p:ph type="pic" sz="quarter" idx="10"/>
          </p:nvPr>
        </p:nvSpPr>
        <p:spPr>
          <a:xfrm>
            <a:off x="464457" y="419430"/>
            <a:ext cx="3178629" cy="1206501"/>
          </a:xfrm>
          <a:custGeom>
            <a:avLst/>
            <a:gdLst>
              <a:gd name="connsiteX0" fmla="*/ 0 w 3178629"/>
              <a:gd name="connsiteY0" fmla="*/ 0 h 1206501"/>
              <a:gd name="connsiteX1" fmla="*/ 3178629 w 3178629"/>
              <a:gd name="connsiteY1" fmla="*/ 0 h 1206501"/>
              <a:gd name="connsiteX2" fmla="*/ 3178629 w 3178629"/>
              <a:gd name="connsiteY2" fmla="*/ 1206501 h 1206501"/>
              <a:gd name="connsiteX3" fmla="*/ 0 w 3178629"/>
              <a:gd name="connsiteY3" fmla="*/ 1206501 h 1206501"/>
            </a:gdLst>
            <a:ahLst/>
            <a:cxnLst>
              <a:cxn ang="0">
                <a:pos x="connsiteX0" y="connsiteY0"/>
              </a:cxn>
              <a:cxn ang="0">
                <a:pos x="connsiteX1" y="connsiteY1"/>
              </a:cxn>
              <a:cxn ang="0">
                <a:pos x="connsiteX2" y="connsiteY2"/>
              </a:cxn>
              <a:cxn ang="0">
                <a:pos x="connsiteX3" y="connsiteY3"/>
              </a:cxn>
            </a:cxnLst>
            <a:rect l="l" t="t" r="r" b="b"/>
            <a:pathLst>
              <a:path w="3178629" h="1206501">
                <a:moveTo>
                  <a:pt x="0" y="0"/>
                </a:moveTo>
                <a:lnTo>
                  <a:pt x="3178629" y="0"/>
                </a:lnTo>
                <a:lnTo>
                  <a:pt x="3178629" y="1206501"/>
                </a:lnTo>
                <a:lnTo>
                  <a:pt x="0" y="1206501"/>
                </a:lnTo>
                <a:close/>
              </a:path>
            </a:pathLst>
          </a:custGeom>
        </p:spPr>
        <p:txBody>
          <a:bodyPr wrap="square">
            <a:noAutofit/>
          </a:bodyPr>
          <a:lstStyle/>
          <a:p>
            <a:endParaRPr lang="en-US"/>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rcRect t="24841" b="34147"/>
          <a:stretch>
            <a:fillRect/>
          </a:stretch>
        </p:blipFill>
        <p:spPr>
          <a:xfrm>
            <a:off x="0" y="2019300"/>
            <a:ext cx="12192000" cy="3333750"/>
          </a:xfrm>
          <a:custGeom>
            <a:avLst/>
            <a:gdLst>
              <a:gd name="connsiteX0" fmla="*/ 0 w 12192000"/>
              <a:gd name="connsiteY0" fmla="*/ 0 h 3333750"/>
              <a:gd name="connsiteX1" fmla="*/ 12192000 w 12192000"/>
              <a:gd name="connsiteY1" fmla="*/ 0 h 3333750"/>
              <a:gd name="connsiteX2" fmla="*/ 12192000 w 12192000"/>
              <a:gd name="connsiteY2" fmla="*/ 3333750 h 3333750"/>
              <a:gd name="connsiteX3" fmla="*/ 0 w 12192000"/>
              <a:gd name="connsiteY3" fmla="*/ 3333750 h 3333750"/>
            </a:gdLst>
            <a:ahLst/>
            <a:cxnLst>
              <a:cxn ang="0">
                <a:pos x="connsiteX0" y="connsiteY0"/>
              </a:cxn>
              <a:cxn ang="0">
                <a:pos x="connsiteX1" y="connsiteY1"/>
              </a:cxn>
              <a:cxn ang="0">
                <a:pos x="connsiteX2" y="connsiteY2"/>
              </a:cxn>
              <a:cxn ang="0">
                <a:pos x="connsiteX3" y="connsiteY3"/>
              </a:cxn>
            </a:cxnLst>
            <a:rect l="l" t="t" r="r" b="b"/>
            <a:pathLst>
              <a:path w="12192000" h="3333750">
                <a:moveTo>
                  <a:pt x="0" y="0"/>
                </a:moveTo>
                <a:lnTo>
                  <a:pt x="12192000" y="0"/>
                </a:lnTo>
                <a:lnTo>
                  <a:pt x="12192000" y="3333750"/>
                </a:lnTo>
                <a:lnTo>
                  <a:pt x="0" y="3333750"/>
                </a:lnTo>
                <a:close/>
              </a:path>
            </a:pathLst>
          </a:custGeom>
        </p:spPr>
      </p:pic>
      <p:sp>
        <p:nvSpPr>
          <p:cNvPr id="17" name="Rectangle 16">
            <a:extLst>
              <a:ext uri="{FF2B5EF4-FFF2-40B4-BE49-F238E27FC236}">
                <a16:creationId xmlns:a16="http://schemas.microsoft.com/office/drawing/2014/main" id="{DA2D3296-90FF-4091-9542-E2988AD030F3}"/>
              </a:ext>
            </a:extLst>
          </p:cNvPr>
          <p:cNvSpPr/>
          <p:nvPr userDrawn="1"/>
        </p:nvSpPr>
        <p:spPr>
          <a:xfrm>
            <a:off x="0" y="2019300"/>
            <a:ext cx="12192000" cy="3333750"/>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5143DD0-3A25-4739-AD77-42129008840B}"/>
              </a:ext>
            </a:extLst>
          </p:cNvPr>
          <p:cNvSpPr/>
          <p:nvPr userDrawn="1"/>
        </p:nvSpPr>
        <p:spPr>
          <a:xfrm>
            <a:off x="5066873" y="419430"/>
            <a:ext cx="7125127" cy="1206500"/>
          </a:xfrm>
          <a:prstGeom prst="rect">
            <a:avLst/>
          </a:prstGeom>
          <a:gradFill flip="none" rotWithShape="1">
            <a:gsLst>
              <a:gs pos="4000">
                <a:srgbClr val="2E1831"/>
              </a:gs>
              <a:gs pos="100000">
                <a:srgbClr val="3DD7C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CC389C8-BF37-4BFB-9507-CB74B0C77B75}"/>
              </a:ext>
            </a:extLst>
          </p:cNvPr>
          <p:cNvSpPr/>
          <p:nvPr userDrawn="1"/>
        </p:nvSpPr>
        <p:spPr>
          <a:xfrm>
            <a:off x="0" y="5318125"/>
            <a:ext cx="12192000" cy="114300"/>
          </a:xfrm>
          <a:prstGeom prst="rect">
            <a:avLst/>
          </a:prstGeom>
          <a:gradFill>
            <a:gsLst>
              <a:gs pos="4000">
                <a:srgbClr val="3DD7C8"/>
              </a:gs>
              <a:gs pos="100000">
                <a:srgbClr val="2E183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userDrawn="1"/>
        </p:nvSpPr>
        <p:spPr>
          <a:xfrm>
            <a:off x="4272627" y="5888420"/>
            <a:ext cx="548640" cy="54864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Oval 20"/>
          <p:cNvSpPr/>
          <p:nvPr userDrawn="1"/>
        </p:nvSpPr>
        <p:spPr>
          <a:xfrm>
            <a:off x="464457" y="5888420"/>
            <a:ext cx="548640" cy="548640"/>
          </a:xfrm>
          <a:prstGeom prst="ellipse">
            <a:avLst/>
          </a:prstGeom>
          <a:solidFill>
            <a:srgbClr val="2E1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2" name="Text Placeholder 3"/>
          <p:cNvSpPr>
            <a:spLocks noGrp="1"/>
          </p:cNvSpPr>
          <p:nvPr>
            <p:ph type="body" sz="quarter" idx="21"/>
          </p:nvPr>
        </p:nvSpPr>
        <p:spPr>
          <a:xfrm>
            <a:off x="5425144" y="601219"/>
            <a:ext cx="6205384" cy="842923"/>
          </a:xfrm>
        </p:spPr>
        <p:txBody>
          <a:bodyPr anchor="ctr" anchorCtr="0">
            <a:noAutofit/>
          </a:bodyPr>
          <a:lstStyle>
            <a:lvl1pPr marL="0" indent="0" algn="l">
              <a:lnSpc>
                <a:spcPct val="135000"/>
              </a:lnSpc>
              <a:spcBef>
                <a:spcPts val="0"/>
              </a:spcBef>
              <a:buNone/>
              <a:defRPr sz="4400" b="1" baseline="0">
                <a:solidFill>
                  <a:schemeClr val="bg1"/>
                </a:solidFill>
                <a:latin typeface="+mj-lt"/>
              </a:defRPr>
            </a:lvl1pPr>
          </a:lstStyle>
          <a:p>
            <a:pPr lvl="0"/>
            <a:endParaRPr lang="en-US" dirty="0"/>
          </a:p>
        </p:txBody>
      </p:sp>
      <p:sp>
        <p:nvSpPr>
          <p:cNvPr id="23" name="Oval 22"/>
          <p:cNvSpPr/>
          <p:nvPr userDrawn="1"/>
        </p:nvSpPr>
        <p:spPr>
          <a:xfrm>
            <a:off x="8080796" y="5888420"/>
            <a:ext cx="548640" cy="548640"/>
          </a:xfrm>
          <a:prstGeom prst="ellipse">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4" name="Text Placeholder 3"/>
          <p:cNvSpPr>
            <a:spLocks noGrp="1"/>
          </p:cNvSpPr>
          <p:nvPr>
            <p:ph type="body" sz="quarter" idx="22"/>
          </p:nvPr>
        </p:nvSpPr>
        <p:spPr>
          <a:xfrm>
            <a:off x="1115871" y="5885152"/>
            <a:ext cx="2910031" cy="555177"/>
          </a:xfrm>
        </p:spPr>
        <p:txBody>
          <a:bodyPr anchor="ctr" anchorCtr="0">
            <a:noAutofit/>
          </a:bodyPr>
          <a:lstStyle>
            <a:lvl1pPr marL="0" indent="0" algn="l">
              <a:lnSpc>
                <a:spcPct val="135000"/>
              </a:lnSpc>
              <a:spcBef>
                <a:spcPts val="0"/>
              </a:spcBef>
              <a:buNone/>
              <a:defRPr sz="1400" b="1" baseline="0">
                <a:solidFill>
                  <a:schemeClr val="tx1"/>
                </a:solidFill>
                <a:latin typeface="+mj-lt"/>
              </a:defRPr>
            </a:lvl1pPr>
          </a:lstStyle>
          <a:p>
            <a:pPr lvl="0"/>
            <a:endParaRPr lang="en-US" dirty="0"/>
          </a:p>
        </p:txBody>
      </p:sp>
      <p:sp>
        <p:nvSpPr>
          <p:cNvPr id="25" name="Text Placeholder 3"/>
          <p:cNvSpPr>
            <a:spLocks noGrp="1"/>
          </p:cNvSpPr>
          <p:nvPr>
            <p:ph type="body" sz="quarter" idx="23"/>
          </p:nvPr>
        </p:nvSpPr>
        <p:spPr>
          <a:xfrm>
            <a:off x="4947344" y="5885152"/>
            <a:ext cx="2910031" cy="555177"/>
          </a:xfrm>
        </p:spPr>
        <p:txBody>
          <a:bodyPr anchor="ctr" anchorCtr="0">
            <a:noAutofit/>
          </a:bodyPr>
          <a:lstStyle>
            <a:lvl1pPr marL="0" indent="0" algn="l">
              <a:lnSpc>
                <a:spcPct val="135000"/>
              </a:lnSpc>
              <a:spcBef>
                <a:spcPts val="0"/>
              </a:spcBef>
              <a:buNone/>
              <a:defRPr sz="1400" b="1" baseline="0">
                <a:solidFill>
                  <a:schemeClr val="tx1"/>
                </a:solidFill>
                <a:latin typeface="+mj-lt"/>
              </a:defRPr>
            </a:lvl1pPr>
          </a:lstStyle>
          <a:p>
            <a:pPr lvl="0"/>
            <a:endParaRPr lang="en-US" dirty="0"/>
          </a:p>
        </p:txBody>
      </p:sp>
      <p:sp>
        <p:nvSpPr>
          <p:cNvPr id="26" name="Text Placeholder 3"/>
          <p:cNvSpPr>
            <a:spLocks noGrp="1"/>
          </p:cNvSpPr>
          <p:nvPr>
            <p:ph type="body" sz="quarter" idx="24"/>
          </p:nvPr>
        </p:nvSpPr>
        <p:spPr>
          <a:xfrm>
            <a:off x="8771215" y="5885152"/>
            <a:ext cx="2910031" cy="555177"/>
          </a:xfrm>
        </p:spPr>
        <p:txBody>
          <a:bodyPr anchor="ctr" anchorCtr="0">
            <a:noAutofit/>
          </a:bodyPr>
          <a:lstStyle>
            <a:lvl1pPr marL="0" indent="0" algn="l">
              <a:lnSpc>
                <a:spcPct val="135000"/>
              </a:lnSpc>
              <a:spcBef>
                <a:spcPts val="0"/>
              </a:spcBef>
              <a:buNone/>
              <a:defRPr sz="1400" b="1" baseline="0">
                <a:solidFill>
                  <a:schemeClr val="tx1"/>
                </a:solidFill>
                <a:latin typeface="+mj-lt"/>
              </a:defRPr>
            </a:lvl1pPr>
          </a:lstStyle>
          <a:p>
            <a:pPr lvl="0"/>
            <a:endParaRPr lang="en-US" dirty="0"/>
          </a:p>
        </p:txBody>
      </p:sp>
      <p:sp>
        <p:nvSpPr>
          <p:cNvPr id="32" name="Picture Placeholder 170"/>
          <p:cNvSpPr>
            <a:spLocks noGrp="1"/>
          </p:cNvSpPr>
          <p:nvPr>
            <p:ph type="pic" sz="quarter" idx="26"/>
          </p:nvPr>
        </p:nvSpPr>
        <p:spPr>
          <a:xfrm>
            <a:off x="578757" y="6002720"/>
            <a:ext cx="320040" cy="320040"/>
          </a:xfrm>
        </p:spPr>
        <p:txBody>
          <a:bodyPr>
            <a:normAutofit/>
          </a:bodyPr>
          <a:lstStyle>
            <a:lvl1pPr>
              <a:defRPr sz="100"/>
            </a:lvl1pPr>
          </a:lstStyle>
          <a:p>
            <a:endParaRPr lang="en-US"/>
          </a:p>
        </p:txBody>
      </p:sp>
      <p:sp>
        <p:nvSpPr>
          <p:cNvPr id="33" name="Picture Placeholder 170"/>
          <p:cNvSpPr>
            <a:spLocks noGrp="1"/>
          </p:cNvSpPr>
          <p:nvPr>
            <p:ph type="pic" sz="quarter" idx="27"/>
          </p:nvPr>
        </p:nvSpPr>
        <p:spPr>
          <a:xfrm>
            <a:off x="4382524" y="6002720"/>
            <a:ext cx="320040" cy="320040"/>
          </a:xfrm>
        </p:spPr>
        <p:txBody>
          <a:bodyPr>
            <a:normAutofit/>
          </a:bodyPr>
          <a:lstStyle>
            <a:lvl1pPr>
              <a:defRPr sz="100"/>
            </a:lvl1pPr>
          </a:lstStyle>
          <a:p>
            <a:endParaRPr lang="en-US"/>
          </a:p>
        </p:txBody>
      </p:sp>
      <p:sp>
        <p:nvSpPr>
          <p:cNvPr id="34" name="Picture Placeholder 170"/>
          <p:cNvSpPr>
            <a:spLocks noGrp="1"/>
          </p:cNvSpPr>
          <p:nvPr>
            <p:ph type="pic" sz="quarter" idx="28"/>
          </p:nvPr>
        </p:nvSpPr>
        <p:spPr>
          <a:xfrm>
            <a:off x="8192080" y="6002720"/>
            <a:ext cx="320040" cy="320040"/>
          </a:xfrm>
        </p:spPr>
        <p:txBody>
          <a:bodyPr>
            <a:normAutofit/>
          </a:bodyPr>
          <a:lstStyle>
            <a:lvl1pPr>
              <a:defRPr sz="100"/>
            </a:lvl1pPr>
          </a:lstStyle>
          <a:p>
            <a:endParaRPr lang="en-US"/>
          </a:p>
        </p:txBody>
      </p:sp>
    </p:spTree>
    <p:extLst>
      <p:ext uri="{BB962C8B-B14F-4D97-AF65-F5344CB8AC3E}">
        <p14:creationId xmlns:p14="http://schemas.microsoft.com/office/powerpoint/2010/main" val="17009625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7" name="Picture Placeholder 57"/>
          <p:cNvSpPr>
            <a:spLocks noGrp="1"/>
          </p:cNvSpPr>
          <p:nvPr>
            <p:ph type="pic" sz="quarter" idx="14"/>
          </p:nvPr>
        </p:nvSpPr>
        <p:spPr>
          <a:xfrm>
            <a:off x="1" y="0"/>
            <a:ext cx="12188952" cy="6858000"/>
          </a:xfrm>
          <a:custGeom>
            <a:avLst/>
            <a:gdLst>
              <a:gd name="connsiteX0" fmla="*/ 0 w 12188952"/>
              <a:gd name="connsiteY0" fmla="*/ 0 h 6858000"/>
              <a:gd name="connsiteX1" fmla="*/ 12188952 w 12188952"/>
              <a:gd name="connsiteY1" fmla="*/ 0 h 6858000"/>
              <a:gd name="connsiteX2" fmla="*/ 12188952 w 12188952"/>
              <a:gd name="connsiteY2" fmla="*/ 6858000 h 6858000"/>
              <a:gd name="connsiteX3" fmla="*/ 0 w 1218895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2188952" h="6858000">
                <a:moveTo>
                  <a:pt x="0" y="0"/>
                </a:moveTo>
                <a:lnTo>
                  <a:pt x="12188952" y="0"/>
                </a:lnTo>
                <a:lnTo>
                  <a:pt x="12188952" y="6858000"/>
                </a:lnTo>
                <a:lnTo>
                  <a:pt x="0" y="6858000"/>
                </a:lnTo>
                <a:close/>
              </a:path>
            </a:pathLst>
          </a:custGeom>
        </p:spPr>
        <p:txBody>
          <a:bodyPr wrap="square">
            <a:noAutofit/>
          </a:bodyPr>
          <a:lstStyle/>
          <a:p>
            <a:endParaRPr lang="en-US"/>
          </a:p>
        </p:txBody>
      </p:sp>
      <p:sp>
        <p:nvSpPr>
          <p:cNvPr id="28" name="Text Placeholder 35"/>
          <p:cNvSpPr>
            <a:spLocks noGrp="1"/>
          </p:cNvSpPr>
          <p:nvPr>
            <p:ph type="body" sz="quarter" idx="12"/>
          </p:nvPr>
        </p:nvSpPr>
        <p:spPr>
          <a:xfrm>
            <a:off x="5048250" y="2744358"/>
            <a:ext cx="6934200" cy="1574214"/>
          </a:xfrm>
        </p:spPr>
        <p:txBody>
          <a:bodyPr>
            <a:noAutofit/>
          </a:bodyPr>
          <a:lstStyle>
            <a:lvl1pPr marL="0" indent="0" algn="ctr">
              <a:lnSpc>
                <a:spcPct val="135000"/>
              </a:lnSpc>
              <a:buNone/>
              <a:defRPr sz="6000" b="1" baseline="0">
                <a:solidFill>
                  <a:schemeClr val="bg1"/>
                </a:solidFill>
                <a:latin typeface="+mj-lt"/>
              </a:defRPr>
            </a:lvl1pPr>
          </a:lstStyle>
          <a:p>
            <a:pPr lvl="0"/>
            <a:endParaRPr lang="en-US" dirty="0"/>
          </a:p>
        </p:txBody>
      </p:sp>
      <p:sp>
        <p:nvSpPr>
          <p:cNvPr id="29" name="Picture Placeholder 24"/>
          <p:cNvSpPr>
            <a:spLocks noGrp="1"/>
          </p:cNvSpPr>
          <p:nvPr>
            <p:ph type="pic" sz="quarter" idx="13"/>
          </p:nvPr>
        </p:nvSpPr>
        <p:spPr>
          <a:xfrm>
            <a:off x="1651713" y="2704193"/>
            <a:ext cx="2247350" cy="1449615"/>
          </a:xfrm>
        </p:spPr>
        <p:txBody>
          <a:bodyPr/>
          <a:lstStyle>
            <a:lvl1pPr algn="ctr">
              <a:defRPr/>
            </a:lvl1pPr>
          </a:lstStyle>
          <a:p>
            <a:endParaRPr lang="en-US"/>
          </a:p>
        </p:txBody>
      </p:sp>
    </p:spTree>
    <p:extLst>
      <p:ext uri="{BB962C8B-B14F-4D97-AF65-F5344CB8AC3E}">
        <p14:creationId xmlns:p14="http://schemas.microsoft.com/office/powerpoint/2010/main" val="18860037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sp>
        <p:nvSpPr>
          <p:cNvPr id="22" name="Picture Placeholder 21"/>
          <p:cNvSpPr>
            <a:spLocks noGrp="1"/>
          </p:cNvSpPr>
          <p:nvPr>
            <p:ph type="pic" sz="quarter" idx="15"/>
          </p:nvPr>
        </p:nvSpPr>
        <p:spPr>
          <a:xfrm>
            <a:off x="0" y="1184728"/>
            <a:ext cx="12192000" cy="5466442"/>
          </a:xfrm>
          <a:custGeom>
            <a:avLst/>
            <a:gdLst>
              <a:gd name="connsiteX0" fmla="*/ 0 w 12192000"/>
              <a:gd name="connsiteY0" fmla="*/ 0 h 5466442"/>
              <a:gd name="connsiteX1" fmla="*/ 12192000 w 12192000"/>
              <a:gd name="connsiteY1" fmla="*/ 0 h 5466442"/>
              <a:gd name="connsiteX2" fmla="*/ 12192000 w 12192000"/>
              <a:gd name="connsiteY2" fmla="*/ 5466442 h 5466442"/>
              <a:gd name="connsiteX3" fmla="*/ 0 w 12192000"/>
              <a:gd name="connsiteY3" fmla="*/ 5466442 h 5466442"/>
            </a:gdLst>
            <a:ahLst/>
            <a:cxnLst>
              <a:cxn ang="0">
                <a:pos x="connsiteX0" y="connsiteY0"/>
              </a:cxn>
              <a:cxn ang="0">
                <a:pos x="connsiteX1" y="connsiteY1"/>
              </a:cxn>
              <a:cxn ang="0">
                <a:pos x="connsiteX2" y="connsiteY2"/>
              </a:cxn>
              <a:cxn ang="0">
                <a:pos x="connsiteX3" y="connsiteY3"/>
              </a:cxn>
            </a:cxnLst>
            <a:rect l="l" t="t" r="r" b="b"/>
            <a:pathLst>
              <a:path w="12192000" h="5466442">
                <a:moveTo>
                  <a:pt x="0" y="0"/>
                </a:moveTo>
                <a:lnTo>
                  <a:pt x="12192000" y="0"/>
                </a:lnTo>
                <a:lnTo>
                  <a:pt x="12192000" y="5466442"/>
                </a:lnTo>
                <a:lnTo>
                  <a:pt x="0" y="5466442"/>
                </a:lnTo>
                <a:close/>
              </a:path>
            </a:pathLst>
          </a:custGeom>
        </p:spPr>
        <p:txBody>
          <a:bodyPr wrap="square">
            <a:noAutofit/>
          </a:bodyPr>
          <a:lstStyle/>
          <a:p>
            <a:endParaRPr lang="en-US"/>
          </a:p>
        </p:txBody>
      </p:sp>
      <p:sp>
        <p:nvSpPr>
          <p:cNvPr id="15" name="Picture Placeholder 24"/>
          <p:cNvSpPr>
            <a:spLocks noGrp="1"/>
          </p:cNvSpPr>
          <p:nvPr>
            <p:ph type="pic" sz="quarter" idx="13"/>
          </p:nvPr>
        </p:nvSpPr>
        <p:spPr>
          <a:xfrm>
            <a:off x="352057" y="520466"/>
            <a:ext cx="2851591" cy="1328524"/>
          </a:xfrm>
        </p:spPr>
        <p:txBody>
          <a:bodyPr/>
          <a:lstStyle>
            <a:lvl1pPr algn="ctr">
              <a:defRPr/>
            </a:lvl1pPr>
          </a:lstStyle>
          <a:p>
            <a:endParaRPr lang="en-US"/>
          </a:p>
        </p:txBody>
      </p:sp>
      <p:sp>
        <p:nvSpPr>
          <p:cNvPr id="3" name="Text Placeholder 2"/>
          <p:cNvSpPr>
            <a:spLocks noGrp="1"/>
          </p:cNvSpPr>
          <p:nvPr>
            <p:ph type="body" sz="quarter" idx="14"/>
          </p:nvPr>
        </p:nvSpPr>
        <p:spPr>
          <a:xfrm>
            <a:off x="4442675" y="1707809"/>
            <a:ext cx="5715000" cy="1145911"/>
          </a:xfrm>
        </p:spPr>
        <p:txBody>
          <a:bodyPr>
            <a:noAutofit/>
          </a:bodyPr>
          <a:lstStyle>
            <a:lvl1pPr marL="0" indent="0">
              <a:buNone/>
              <a:defRPr sz="7200" b="1">
                <a:solidFill>
                  <a:schemeClr val="bg1"/>
                </a:solidFill>
                <a:latin typeface="+mj-lt"/>
              </a:defRPr>
            </a:lvl1pPr>
          </a:lstStyle>
          <a:p>
            <a:pPr lvl="0"/>
            <a:endParaRPr lang="en-US" dirty="0"/>
          </a:p>
        </p:txBody>
      </p:sp>
    </p:spTree>
    <p:extLst>
      <p:ext uri="{BB962C8B-B14F-4D97-AF65-F5344CB8AC3E}">
        <p14:creationId xmlns:p14="http://schemas.microsoft.com/office/powerpoint/2010/main" val="2567921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2F61FF-B251-4884-8EC7-57AC20383F02}"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72BC63-1EB3-4BE0-BAF5-21515E960E8D}" type="slidenum">
              <a:rPr lang="en-US" smtClean="0"/>
              <a:t>‹nr.›</a:t>
            </a:fld>
            <a:endParaRPr lang="en-US"/>
          </a:p>
        </p:txBody>
      </p:sp>
    </p:spTree>
    <p:extLst>
      <p:ext uri="{BB962C8B-B14F-4D97-AF65-F5344CB8AC3E}">
        <p14:creationId xmlns:p14="http://schemas.microsoft.com/office/powerpoint/2010/main" val="1830642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7" name="Picture Placeholder 32"/>
          <p:cNvSpPr>
            <a:spLocks noGrp="1"/>
          </p:cNvSpPr>
          <p:nvPr>
            <p:ph type="pic" sz="quarter" idx="15"/>
          </p:nvPr>
        </p:nvSpPr>
        <p:spPr>
          <a:xfrm>
            <a:off x="1" y="-22392"/>
            <a:ext cx="8671207" cy="5242093"/>
          </a:xfrm>
          <a:custGeom>
            <a:avLst/>
            <a:gdLst>
              <a:gd name="connsiteX0" fmla="*/ 8671207 w 8671207"/>
              <a:gd name="connsiteY0" fmla="*/ 0 h 5242093"/>
              <a:gd name="connsiteX1" fmla="*/ 3273327 w 8671207"/>
              <a:gd name="connsiteY1" fmla="*/ 5103421 h 5242093"/>
              <a:gd name="connsiteX2" fmla="*/ 3067612 w 8671207"/>
              <a:gd name="connsiteY2" fmla="*/ 5231865 h 5242093"/>
              <a:gd name="connsiteX3" fmla="*/ 3029176 w 8671207"/>
              <a:gd name="connsiteY3" fmla="*/ 5242093 h 5242093"/>
              <a:gd name="connsiteX4" fmla="*/ 2678806 w 8671207"/>
              <a:gd name="connsiteY4" fmla="*/ 5242093 h 5242093"/>
              <a:gd name="connsiteX5" fmla="*/ 2608154 w 8671207"/>
              <a:gd name="connsiteY5" fmla="*/ 5218982 h 5242093"/>
              <a:gd name="connsiteX6" fmla="*/ 2409960 w 8671207"/>
              <a:gd name="connsiteY6" fmla="*/ 5079212 h 5242093"/>
              <a:gd name="connsiteX7" fmla="*/ 0 w 8671207"/>
              <a:gd name="connsiteY7" fmla="*/ 2530201 h 5242093"/>
              <a:gd name="connsiteX8" fmla="*/ 0 w 8671207"/>
              <a:gd name="connsiteY8" fmla="*/ 0 h 5242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71207" h="5242093">
                <a:moveTo>
                  <a:pt x="8671207" y="0"/>
                </a:moveTo>
                <a:lnTo>
                  <a:pt x="3273327" y="5103421"/>
                </a:lnTo>
                <a:cubicBezTo>
                  <a:pt x="3212053" y="5161353"/>
                  <a:pt x="3141938" y="5204124"/>
                  <a:pt x="3067612" y="5231865"/>
                </a:cubicBezTo>
                <a:lnTo>
                  <a:pt x="3029176" y="5242093"/>
                </a:lnTo>
                <a:lnTo>
                  <a:pt x="2678806" y="5242093"/>
                </a:lnTo>
                <a:lnTo>
                  <a:pt x="2608154" y="5218982"/>
                </a:lnTo>
                <a:cubicBezTo>
                  <a:pt x="2535499" y="5187119"/>
                  <a:pt x="2467892" y="5140486"/>
                  <a:pt x="2409960" y="5079212"/>
                </a:cubicBezTo>
                <a:lnTo>
                  <a:pt x="0" y="2530201"/>
                </a:lnTo>
                <a:lnTo>
                  <a:pt x="0" y="0"/>
                </a:lnTo>
                <a:close/>
              </a:path>
            </a:pathLst>
          </a:custGeom>
        </p:spPr>
        <p:txBody>
          <a:bodyPr wrap="square">
            <a:noAutofit/>
          </a:bodyPr>
          <a:lstStyle/>
          <a:p>
            <a:endParaRPr lang="en-US" dirty="0"/>
          </a:p>
        </p:txBody>
      </p:sp>
      <p:sp>
        <p:nvSpPr>
          <p:cNvPr id="18" name="Freeform 17"/>
          <p:cNvSpPr/>
          <p:nvPr userDrawn="1"/>
        </p:nvSpPr>
        <p:spPr>
          <a:xfrm rot="18996370">
            <a:off x="-312309" y="-2422965"/>
            <a:ext cx="8039192" cy="5958550"/>
          </a:xfrm>
          <a:custGeom>
            <a:avLst/>
            <a:gdLst>
              <a:gd name="connsiteX0" fmla="*/ 1629493 w 7542308"/>
              <a:gd name="connsiteY0" fmla="*/ 0 h 5590266"/>
              <a:gd name="connsiteX1" fmla="*/ 7542308 w 7542308"/>
              <a:gd name="connsiteY1" fmla="*/ 5590266 h 5590266"/>
              <a:gd name="connsiteX2" fmla="*/ 572985 w 7542308"/>
              <a:gd name="connsiteY2" fmla="*/ 5590266 h 5590266"/>
              <a:gd name="connsiteX3" fmla="*/ 0 w 7542308"/>
              <a:gd name="connsiteY3" fmla="*/ 5017281 h 5590266"/>
              <a:gd name="connsiteX4" fmla="*/ 0 w 7542308"/>
              <a:gd name="connsiteY4" fmla="*/ 1723512 h 55902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2308" h="5590266">
                <a:moveTo>
                  <a:pt x="1629493" y="0"/>
                </a:moveTo>
                <a:lnTo>
                  <a:pt x="7542308" y="5590266"/>
                </a:lnTo>
                <a:lnTo>
                  <a:pt x="572985" y="5590266"/>
                </a:lnTo>
                <a:cubicBezTo>
                  <a:pt x="256534" y="5590266"/>
                  <a:pt x="0" y="5333732"/>
                  <a:pt x="0" y="5017281"/>
                </a:cubicBezTo>
                <a:lnTo>
                  <a:pt x="0" y="1723512"/>
                </a:lnTo>
                <a:close/>
              </a:path>
            </a:pathLst>
          </a:custGeom>
          <a:solidFill>
            <a:schemeClr val="tx1">
              <a:alpha val="1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Freeform 18"/>
          <p:cNvSpPr/>
          <p:nvPr userDrawn="1"/>
        </p:nvSpPr>
        <p:spPr>
          <a:xfrm rot="19058632">
            <a:off x="-232516" y="367448"/>
            <a:ext cx="6477462" cy="9991937"/>
          </a:xfrm>
          <a:custGeom>
            <a:avLst/>
            <a:gdLst>
              <a:gd name="connsiteX0" fmla="*/ 5314303 w 6477462"/>
              <a:gd name="connsiteY0" fmla="*/ 0 h 9991937"/>
              <a:gd name="connsiteX1" fmla="*/ 6477462 w 6477462"/>
              <a:gd name="connsiteY1" fmla="*/ 1060478 h 9991937"/>
              <a:gd name="connsiteX2" fmla="*/ 6477462 w 6477462"/>
              <a:gd name="connsiteY2" fmla="*/ 9991937 h 9991937"/>
              <a:gd name="connsiteX3" fmla="*/ 0 w 6477462"/>
              <a:gd name="connsiteY3" fmla="*/ 4086290 h 9991937"/>
              <a:gd name="connsiteX4" fmla="*/ 3725563 w 6477462"/>
              <a:gd name="connsiteY4" fmla="*/ 0 h 99919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7462" h="9991937">
                <a:moveTo>
                  <a:pt x="5314303" y="0"/>
                </a:moveTo>
                <a:lnTo>
                  <a:pt x="6477462" y="1060478"/>
                </a:lnTo>
                <a:lnTo>
                  <a:pt x="6477462" y="9991937"/>
                </a:lnTo>
                <a:lnTo>
                  <a:pt x="0" y="4086290"/>
                </a:lnTo>
                <a:lnTo>
                  <a:pt x="3725563" y="0"/>
                </a:lnTo>
                <a:close/>
              </a:path>
            </a:pathLst>
          </a:cu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19"/>
          <p:cNvSpPr/>
          <p:nvPr userDrawn="1"/>
        </p:nvSpPr>
        <p:spPr>
          <a:xfrm rot="18996370">
            <a:off x="3166012" y="4789031"/>
            <a:ext cx="4378794" cy="4139927"/>
          </a:xfrm>
          <a:custGeom>
            <a:avLst/>
            <a:gdLst>
              <a:gd name="connsiteX0" fmla="*/ 4273725 w 4378794"/>
              <a:gd name="connsiteY0" fmla="*/ 105069 h 4139927"/>
              <a:gd name="connsiteX1" fmla="*/ 4378794 w 4378794"/>
              <a:gd name="connsiteY1" fmla="*/ 358727 h 4139927"/>
              <a:gd name="connsiteX2" fmla="*/ 4378794 w 4378794"/>
              <a:gd name="connsiteY2" fmla="*/ 4139927 h 4139927"/>
              <a:gd name="connsiteX3" fmla="*/ 0 w 4378794"/>
              <a:gd name="connsiteY3" fmla="*/ 0 h 4139927"/>
              <a:gd name="connsiteX4" fmla="*/ 4020067 w 4378794"/>
              <a:gd name="connsiteY4" fmla="*/ 0 h 4139927"/>
              <a:gd name="connsiteX5" fmla="*/ 4273725 w 4378794"/>
              <a:gd name="connsiteY5" fmla="*/ 105069 h 413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8794" h="4139927">
                <a:moveTo>
                  <a:pt x="4273725" y="105069"/>
                </a:moveTo>
                <a:cubicBezTo>
                  <a:pt x="4338642" y="169986"/>
                  <a:pt x="4378794" y="259668"/>
                  <a:pt x="4378794" y="358727"/>
                </a:cubicBezTo>
                <a:lnTo>
                  <a:pt x="4378794" y="4139927"/>
                </a:lnTo>
                <a:lnTo>
                  <a:pt x="0" y="0"/>
                </a:lnTo>
                <a:lnTo>
                  <a:pt x="4020067" y="0"/>
                </a:lnTo>
                <a:cubicBezTo>
                  <a:pt x="4119126" y="0"/>
                  <a:pt x="4208808" y="40152"/>
                  <a:pt x="4273725" y="105069"/>
                </a:cubicBezTo>
                <a:close/>
              </a:path>
            </a:pathLst>
          </a:custGeom>
          <a:solidFill>
            <a:srgbClr val="2E1831">
              <a:alpha val="2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Freeform 14"/>
          <p:cNvSpPr/>
          <p:nvPr userDrawn="1"/>
        </p:nvSpPr>
        <p:spPr>
          <a:xfrm rot="18996370">
            <a:off x="-402520" y="-2210497"/>
            <a:ext cx="8610032" cy="5994037"/>
          </a:xfrm>
          <a:custGeom>
            <a:avLst/>
            <a:gdLst>
              <a:gd name="connsiteX0" fmla="*/ 2277491 w 8610032"/>
              <a:gd name="connsiteY0" fmla="*/ 0 h 5994037"/>
              <a:gd name="connsiteX1" fmla="*/ 3966169 w 8610032"/>
              <a:gd name="connsiteY1" fmla="*/ 1596560 h 5994037"/>
              <a:gd name="connsiteX2" fmla="*/ 6499186 w 8610032"/>
              <a:gd name="connsiteY2" fmla="*/ 3991399 h 5994037"/>
              <a:gd name="connsiteX3" fmla="*/ 8610032 w 8610032"/>
              <a:gd name="connsiteY3" fmla="*/ 5987096 h 5994037"/>
              <a:gd name="connsiteX4" fmla="*/ 8541176 w 8610032"/>
              <a:gd name="connsiteY4" fmla="*/ 5994037 h 5994037"/>
              <a:gd name="connsiteX5" fmla="*/ 610733 w 8610032"/>
              <a:gd name="connsiteY5" fmla="*/ 5994037 h 5994037"/>
              <a:gd name="connsiteX6" fmla="*/ 0 w 8610032"/>
              <a:gd name="connsiteY6" fmla="*/ 5383304 h 5994037"/>
              <a:gd name="connsiteX7" fmla="*/ 0 w 8610032"/>
              <a:gd name="connsiteY7" fmla="*/ 1872547 h 5994037"/>
              <a:gd name="connsiteX8" fmla="*/ 1770398 w 8610032"/>
              <a:gd name="connsiteY8" fmla="*/ 0 h 5994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10032" h="5994037">
                <a:moveTo>
                  <a:pt x="2277491" y="0"/>
                </a:moveTo>
                <a:lnTo>
                  <a:pt x="3966169" y="1596560"/>
                </a:lnTo>
                <a:lnTo>
                  <a:pt x="6499186" y="3991399"/>
                </a:lnTo>
                <a:lnTo>
                  <a:pt x="8610032" y="5987096"/>
                </a:lnTo>
                <a:lnTo>
                  <a:pt x="8541176" y="5994037"/>
                </a:lnTo>
                <a:lnTo>
                  <a:pt x="610733" y="5994037"/>
                </a:lnTo>
                <a:cubicBezTo>
                  <a:pt x="273435" y="5994038"/>
                  <a:pt x="0" y="5720603"/>
                  <a:pt x="0" y="5383304"/>
                </a:cubicBezTo>
                <a:lnTo>
                  <a:pt x="0" y="1872547"/>
                </a:lnTo>
                <a:lnTo>
                  <a:pt x="1770398"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3" name="Text Placeholder 35"/>
          <p:cNvSpPr>
            <a:spLocks noGrp="1"/>
          </p:cNvSpPr>
          <p:nvPr>
            <p:ph type="body" sz="quarter" idx="12"/>
          </p:nvPr>
        </p:nvSpPr>
        <p:spPr>
          <a:xfrm>
            <a:off x="7332852" y="2748421"/>
            <a:ext cx="4638303" cy="2492511"/>
          </a:xfrm>
        </p:spPr>
        <p:txBody>
          <a:bodyPr>
            <a:noAutofit/>
          </a:bodyPr>
          <a:lstStyle>
            <a:lvl1pPr marL="0" indent="0" algn="l">
              <a:lnSpc>
                <a:spcPct val="135000"/>
              </a:lnSpc>
              <a:buNone/>
              <a:defRPr sz="4800" b="1" baseline="0">
                <a:solidFill>
                  <a:schemeClr val="tx1"/>
                </a:solidFill>
                <a:latin typeface="+mj-lt"/>
              </a:defRPr>
            </a:lvl1pPr>
          </a:lstStyle>
          <a:p>
            <a:pPr lvl="0"/>
            <a:endParaRPr lang="en-US" dirty="0"/>
          </a:p>
        </p:txBody>
      </p:sp>
      <p:sp>
        <p:nvSpPr>
          <p:cNvPr id="25" name="Picture Placeholder 24"/>
          <p:cNvSpPr>
            <a:spLocks noGrp="1"/>
          </p:cNvSpPr>
          <p:nvPr>
            <p:ph type="pic" sz="quarter" idx="14"/>
          </p:nvPr>
        </p:nvSpPr>
        <p:spPr>
          <a:xfrm>
            <a:off x="7332852" y="1327680"/>
            <a:ext cx="2541087" cy="1125235"/>
          </a:xfrm>
        </p:spPr>
        <p:txBody>
          <a:bodyPr/>
          <a:lstStyle>
            <a:lvl1pPr algn="ctr">
              <a:defRPr/>
            </a:lvl1pPr>
          </a:lstStyle>
          <a:p>
            <a:endParaRPr lang="en-US"/>
          </a:p>
        </p:txBody>
      </p:sp>
    </p:spTree>
    <p:extLst>
      <p:ext uri="{BB962C8B-B14F-4D97-AF65-F5344CB8AC3E}">
        <p14:creationId xmlns:p14="http://schemas.microsoft.com/office/powerpoint/2010/main" val="28465601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2F61FF-B251-4884-8EC7-57AC20383F02}"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72BC63-1EB3-4BE0-BAF5-21515E960E8D}" type="slidenum">
              <a:rPr lang="en-US" smtClean="0"/>
              <a:t>‹nr.›</a:t>
            </a:fld>
            <a:endParaRPr lang="en-US"/>
          </a:p>
        </p:txBody>
      </p:sp>
    </p:spTree>
    <p:extLst>
      <p:ext uri="{BB962C8B-B14F-4D97-AF65-F5344CB8AC3E}">
        <p14:creationId xmlns:p14="http://schemas.microsoft.com/office/powerpoint/2010/main" val="38307529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02F61FF-B251-4884-8EC7-57AC20383F02}"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72BC63-1EB3-4BE0-BAF5-21515E960E8D}" type="slidenum">
              <a:rPr lang="en-US" smtClean="0"/>
              <a:t>‹nr.›</a:t>
            </a:fld>
            <a:endParaRPr lang="en-US"/>
          </a:p>
        </p:txBody>
      </p:sp>
    </p:spTree>
    <p:extLst>
      <p:ext uri="{BB962C8B-B14F-4D97-AF65-F5344CB8AC3E}">
        <p14:creationId xmlns:p14="http://schemas.microsoft.com/office/powerpoint/2010/main" val="18054525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02F61FF-B251-4884-8EC7-57AC20383F02}" type="datetimeFigureOut">
              <a:rPr lang="en-US" smtClean="0"/>
              <a:t>6/14/2023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F72BC63-1EB3-4BE0-BAF5-21515E960E8D}" type="slidenum">
              <a:rPr lang="en-US" smtClean="0"/>
              <a:t>‹nr.›</a:t>
            </a:fld>
            <a:endParaRPr lang="en-US"/>
          </a:p>
        </p:txBody>
      </p:sp>
    </p:spTree>
    <p:extLst>
      <p:ext uri="{BB962C8B-B14F-4D97-AF65-F5344CB8AC3E}">
        <p14:creationId xmlns:p14="http://schemas.microsoft.com/office/powerpoint/2010/main" val="328486751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02F61FF-B251-4884-8EC7-57AC20383F02}" type="datetimeFigureOut">
              <a:rPr lang="en-US" smtClean="0"/>
              <a:t>6/14/2023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F72BC63-1EB3-4BE0-BAF5-21515E960E8D}" type="slidenum">
              <a:rPr lang="en-US" smtClean="0"/>
              <a:t>‹nr.›</a:t>
            </a:fld>
            <a:endParaRPr lang="en-US"/>
          </a:p>
        </p:txBody>
      </p:sp>
    </p:spTree>
    <p:extLst>
      <p:ext uri="{BB962C8B-B14F-4D97-AF65-F5344CB8AC3E}">
        <p14:creationId xmlns:p14="http://schemas.microsoft.com/office/powerpoint/2010/main" val="33254366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2F61FF-B251-4884-8EC7-57AC20383F02}" type="datetimeFigureOut">
              <a:rPr lang="en-US" smtClean="0"/>
              <a:t>6/14/2023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F72BC63-1EB3-4BE0-BAF5-21515E960E8D}" type="slidenum">
              <a:rPr lang="en-US" smtClean="0"/>
              <a:t>‹nr.›</a:t>
            </a:fld>
            <a:endParaRPr lang="en-US"/>
          </a:p>
        </p:txBody>
      </p:sp>
    </p:spTree>
    <p:extLst>
      <p:ext uri="{BB962C8B-B14F-4D97-AF65-F5344CB8AC3E}">
        <p14:creationId xmlns:p14="http://schemas.microsoft.com/office/powerpoint/2010/main" val="192508467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2F61FF-B251-4884-8EC7-57AC20383F02}"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72BC63-1EB3-4BE0-BAF5-21515E960E8D}" type="slidenum">
              <a:rPr lang="en-US" smtClean="0"/>
              <a:t>‹nr.›</a:t>
            </a:fld>
            <a:endParaRPr lang="en-US"/>
          </a:p>
        </p:txBody>
      </p:sp>
    </p:spTree>
    <p:extLst>
      <p:ext uri="{BB962C8B-B14F-4D97-AF65-F5344CB8AC3E}">
        <p14:creationId xmlns:p14="http://schemas.microsoft.com/office/powerpoint/2010/main" val="39011499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2F61FF-B251-4884-8EC7-57AC20383F02}"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F72BC63-1EB3-4BE0-BAF5-21515E960E8D}" type="slidenum">
              <a:rPr lang="en-US" smtClean="0"/>
              <a:t>‹nr.›</a:t>
            </a:fld>
            <a:endParaRPr lang="en-US"/>
          </a:p>
        </p:txBody>
      </p:sp>
    </p:spTree>
    <p:extLst>
      <p:ext uri="{BB962C8B-B14F-4D97-AF65-F5344CB8AC3E}">
        <p14:creationId xmlns:p14="http://schemas.microsoft.com/office/powerpoint/2010/main" val="3489745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2F61FF-B251-4884-8EC7-57AC20383F02}"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72BC63-1EB3-4BE0-BAF5-21515E960E8D}" type="slidenum">
              <a:rPr lang="en-US" smtClean="0"/>
              <a:t>‹nr.›</a:t>
            </a:fld>
            <a:endParaRPr lang="en-US"/>
          </a:p>
        </p:txBody>
      </p:sp>
    </p:spTree>
    <p:extLst>
      <p:ext uri="{BB962C8B-B14F-4D97-AF65-F5344CB8AC3E}">
        <p14:creationId xmlns:p14="http://schemas.microsoft.com/office/powerpoint/2010/main" val="39007907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02F61FF-B251-4884-8EC7-57AC20383F02}"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F72BC63-1EB3-4BE0-BAF5-21515E960E8D}" type="slidenum">
              <a:rPr lang="en-US" smtClean="0"/>
              <a:t>‹nr.›</a:t>
            </a:fld>
            <a:endParaRPr lang="en-US"/>
          </a:p>
        </p:txBody>
      </p:sp>
    </p:spTree>
    <p:extLst>
      <p:ext uri="{BB962C8B-B14F-4D97-AF65-F5344CB8AC3E}">
        <p14:creationId xmlns:p14="http://schemas.microsoft.com/office/powerpoint/2010/main" val="37295138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Blank">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0B63800-463E-234D-A18D-60B93BDF18C7}"/>
              </a:ext>
            </a:extLst>
          </p:cNvPr>
          <p:cNvSpPr>
            <a:spLocks noGrp="1"/>
          </p:cNvSpPr>
          <p:nvPr>
            <p:ph type="pic" sz="quarter" idx="14"/>
          </p:nvPr>
        </p:nvSpPr>
        <p:spPr>
          <a:xfrm>
            <a:off x="0" y="2047461"/>
            <a:ext cx="6096000" cy="4145327"/>
          </a:xfrm>
          <a:prstGeom prst="rect">
            <a:avLst/>
          </a:prstGeom>
          <a:solidFill>
            <a:schemeClr val="bg1">
              <a:lumMod val="95000"/>
            </a:schemeClr>
          </a:solidFill>
        </p:spPr>
        <p:txBody>
          <a:bodyPr>
            <a:normAutofit/>
          </a:bodyPr>
          <a:lstStyle>
            <a:lvl1pPr>
              <a:defRPr sz="1051"/>
            </a:lvl1pPr>
          </a:lstStyle>
          <a:p>
            <a:endParaRPr lang="en-US"/>
          </a:p>
        </p:txBody>
      </p:sp>
    </p:spTree>
    <p:extLst>
      <p:ext uri="{BB962C8B-B14F-4D97-AF65-F5344CB8AC3E}">
        <p14:creationId xmlns:p14="http://schemas.microsoft.com/office/powerpoint/2010/main" val="7177161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Text Placeholder 13"/>
          <p:cNvSpPr>
            <a:spLocks noGrp="1"/>
          </p:cNvSpPr>
          <p:nvPr>
            <p:ph type="body" sz="quarter" idx="13" hasCustomPrompt="1"/>
          </p:nvPr>
        </p:nvSpPr>
        <p:spPr>
          <a:xfrm>
            <a:off x="250258" y="336683"/>
            <a:ext cx="11704320" cy="520199"/>
          </a:xfrm>
        </p:spPr>
        <p:txBody>
          <a:bodyPr/>
          <a:lstStyle>
            <a:lvl1pPr marL="0" indent="0">
              <a:lnSpc>
                <a:spcPct val="100000"/>
              </a:lnSpc>
              <a:buNone/>
              <a:defRPr b="1">
                <a:solidFill>
                  <a:schemeClr val="tx1"/>
                </a:solidFill>
                <a:latin typeface="+mj-lt"/>
              </a:defRPr>
            </a:lvl1pPr>
          </a:lstStyle>
          <a:p>
            <a:pPr lvl="0"/>
            <a:r>
              <a:rPr lang="en-US" dirty="0"/>
              <a:t>Click To Edit Master Text Styles</a:t>
            </a:r>
          </a:p>
        </p:txBody>
      </p:sp>
      <p:sp>
        <p:nvSpPr>
          <p:cNvPr id="14" name="Rectangle 13">
            <a:extLst>
              <a:ext uri="{FF2B5EF4-FFF2-40B4-BE49-F238E27FC236}">
                <a16:creationId xmlns:a16="http://schemas.microsoft.com/office/drawing/2014/main" id="{FF1EA33B-16B4-4E1C-93B8-71472CD505AF}"/>
              </a:ext>
            </a:extLst>
          </p:cNvPr>
          <p:cNvSpPr/>
          <p:nvPr userDrawn="1"/>
        </p:nvSpPr>
        <p:spPr>
          <a:xfrm>
            <a:off x="0" y="6793992"/>
            <a:ext cx="12192000" cy="64008"/>
          </a:xfrm>
          <a:prstGeom prst="rect">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Isosceles Triangle 14">
            <a:extLst>
              <a:ext uri="{FF2B5EF4-FFF2-40B4-BE49-F238E27FC236}">
                <a16:creationId xmlns:a16="http://schemas.microsoft.com/office/drawing/2014/main" id="{3A4072EE-08D2-4E0B-8959-2365E0502A83}"/>
              </a:ext>
            </a:extLst>
          </p:cNvPr>
          <p:cNvSpPr/>
          <p:nvPr userDrawn="1"/>
        </p:nvSpPr>
        <p:spPr>
          <a:xfrm rot="5400000">
            <a:off x="-25145" y="25145"/>
            <a:ext cx="364616" cy="314325"/>
          </a:xfrm>
          <a:prstGeom prst="triangle">
            <a:avLst>
              <a:gd name="adj" fmla="val 0"/>
            </a:avLst>
          </a:prstGeom>
          <a:solidFill>
            <a:srgbClr val="2E1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2653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0" name="Text Placeholder 13"/>
          <p:cNvSpPr>
            <a:spLocks noGrp="1"/>
          </p:cNvSpPr>
          <p:nvPr>
            <p:ph type="body" sz="quarter" idx="13" hasCustomPrompt="1"/>
          </p:nvPr>
        </p:nvSpPr>
        <p:spPr>
          <a:xfrm>
            <a:off x="250258" y="336683"/>
            <a:ext cx="11704320" cy="520199"/>
          </a:xfrm>
        </p:spPr>
        <p:txBody>
          <a:bodyPr/>
          <a:lstStyle>
            <a:lvl1pPr marL="0" indent="0">
              <a:lnSpc>
                <a:spcPct val="100000"/>
              </a:lnSpc>
              <a:buNone/>
              <a:defRPr b="1">
                <a:solidFill>
                  <a:schemeClr val="tx1"/>
                </a:solidFill>
                <a:latin typeface="+mj-lt"/>
              </a:defRPr>
            </a:lvl1pPr>
          </a:lstStyle>
          <a:p>
            <a:pPr lvl="0"/>
            <a:r>
              <a:rPr lang="en-US" dirty="0"/>
              <a:t>Click To Edit Master Text Styles</a:t>
            </a:r>
          </a:p>
        </p:txBody>
      </p:sp>
      <p:sp>
        <p:nvSpPr>
          <p:cNvPr id="11" name="Text Placeholder 13"/>
          <p:cNvSpPr>
            <a:spLocks noGrp="1"/>
          </p:cNvSpPr>
          <p:nvPr>
            <p:ph type="body" sz="quarter" idx="14" hasCustomPrompt="1"/>
          </p:nvPr>
        </p:nvSpPr>
        <p:spPr>
          <a:xfrm>
            <a:off x="250258" y="861233"/>
            <a:ext cx="11704320" cy="520199"/>
          </a:xfrm>
        </p:spPr>
        <p:txBody>
          <a:bodyPr>
            <a:normAutofit/>
          </a:bodyPr>
          <a:lstStyle>
            <a:lvl1pPr marL="0" indent="0">
              <a:lnSpc>
                <a:spcPct val="100000"/>
              </a:lnSpc>
              <a:buNone/>
              <a:defRPr sz="2200" b="1">
                <a:solidFill>
                  <a:srgbClr val="002060"/>
                </a:solidFill>
                <a:latin typeface="+mj-lt"/>
              </a:defRPr>
            </a:lvl1pPr>
          </a:lstStyle>
          <a:p>
            <a:pPr lvl="0"/>
            <a:r>
              <a:rPr lang="en-US" dirty="0"/>
              <a:t>Click To Edit Master Text Styles</a:t>
            </a:r>
          </a:p>
        </p:txBody>
      </p:sp>
      <p:sp>
        <p:nvSpPr>
          <p:cNvPr id="13" name="Rectangle 12">
            <a:extLst>
              <a:ext uri="{FF2B5EF4-FFF2-40B4-BE49-F238E27FC236}">
                <a16:creationId xmlns:a16="http://schemas.microsoft.com/office/drawing/2014/main" id="{FF1EA33B-16B4-4E1C-93B8-71472CD505AF}"/>
              </a:ext>
            </a:extLst>
          </p:cNvPr>
          <p:cNvSpPr/>
          <p:nvPr userDrawn="1"/>
        </p:nvSpPr>
        <p:spPr>
          <a:xfrm>
            <a:off x="0" y="6793992"/>
            <a:ext cx="12192000" cy="64008"/>
          </a:xfrm>
          <a:prstGeom prst="rect">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3A4072EE-08D2-4E0B-8959-2365E0502A83}"/>
              </a:ext>
            </a:extLst>
          </p:cNvPr>
          <p:cNvSpPr/>
          <p:nvPr userDrawn="1"/>
        </p:nvSpPr>
        <p:spPr>
          <a:xfrm rot="5400000">
            <a:off x="-25145" y="25145"/>
            <a:ext cx="364616" cy="314325"/>
          </a:xfrm>
          <a:prstGeom prst="triangle">
            <a:avLst>
              <a:gd name="adj" fmla="val 0"/>
            </a:avLst>
          </a:prstGeom>
          <a:solidFill>
            <a:srgbClr val="2E1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13464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45" name="Picture Placeholder 214"/>
          <p:cNvPicPr>
            <a:picLocks noChangeAspect="1"/>
          </p:cNvPicPr>
          <p:nvPr userDrawn="1"/>
        </p:nvPicPr>
        <p:blipFill rotWithShape="1">
          <a:blip r:embed="rId2" cstate="print">
            <a:extLst>
              <a:ext uri="{28A0092B-C50C-407E-A947-70E740481C1C}">
                <a14:useLocalDpi xmlns:a14="http://schemas.microsoft.com/office/drawing/2010/main" val="0"/>
              </a:ext>
            </a:extLst>
          </a:blip>
          <a:srcRect t="16422" b="54410"/>
          <a:stretch/>
        </p:blipFill>
        <p:spPr>
          <a:xfrm>
            <a:off x="0" y="1581036"/>
            <a:ext cx="12188952" cy="2369536"/>
          </a:xfrm>
          <a:prstGeom prst="rect">
            <a:avLst/>
          </a:prstGeom>
        </p:spPr>
      </p:pic>
      <p:sp>
        <p:nvSpPr>
          <p:cNvPr id="144" name="Rectangle 143"/>
          <p:cNvSpPr/>
          <p:nvPr userDrawn="1"/>
        </p:nvSpPr>
        <p:spPr>
          <a:xfrm>
            <a:off x="0" y="1574972"/>
            <a:ext cx="12188952" cy="2369536"/>
          </a:xfrm>
          <a:prstGeom prst="rect">
            <a:avLst/>
          </a:prstGeom>
          <a:solidFill>
            <a:schemeClr val="tx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3"/>
          <p:cNvSpPr>
            <a:spLocks noGrp="1"/>
          </p:cNvSpPr>
          <p:nvPr>
            <p:ph type="body" sz="quarter" idx="13" hasCustomPrompt="1"/>
          </p:nvPr>
        </p:nvSpPr>
        <p:spPr>
          <a:xfrm>
            <a:off x="250258" y="336683"/>
            <a:ext cx="11704320" cy="520199"/>
          </a:xfrm>
        </p:spPr>
        <p:txBody>
          <a:bodyPr/>
          <a:lstStyle>
            <a:lvl1pPr marL="0" indent="0">
              <a:lnSpc>
                <a:spcPct val="100000"/>
              </a:lnSpc>
              <a:buNone/>
              <a:defRPr b="1">
                <a:solidFill>
                  <a:schemeClr val="tx1"/>
                </a:solidFill>
                <a:latin typeface="+mj-lt"/>
              </a:defRPr>
            </a:lvl1pPr>
          </a:lstStyle>
          <a:p>
            <a:pPr lvl="0"/>
            <a:r>
              <a:rPr lang="en-US" dirty="0"/>
              <a:t>Click To Edit Master Text Styles</a:t>
            </a:r>
          </a:p>
        </p:txBody>
      </p:sp>
      <p:sp>
        <p:nvSpPr>
          <p:cNvPr id="11" name="Text Placeholder 13"/>
          <p:cNvSpPr>
            <a:spLocks noGrp="1"/>
          </p:cNvSpPr>
          <p:nvPr>
            <p:ph type="body" sz="quarter" idx="14" hasCustomPrompt="1"/>
          </p:nvPr>
        </p:nvSpPr>
        <p:spPr>
          <a:xfrm>
            <a:off x="250258" y="861233"/>
            <a:ext cx="11704320" cy="520199"/>
          </a:xfrm>
        </p:spPr>
        <p:txBody>
          <a:bodyPr>
            <a:normAutofit/>
          </a:bodyPr>
          <a:lstStyle>
            <a:lvl1pPr marL="0" indent="0">
              <a:lnSpc>
                <a:spcPct val="100000"/>
              </a:lnSpc>
              <a:buNone/>
              <a:defRPr sz="2200" b="1">
                <a:solidFill>
                  <a:srgbClr val="002060"/>
                </a:solidFill>
                <a:latin typeface="+mj-lt"/>
              </a:defRPr>
            </a:lvl1pPr>
          </a:lstStyle>
          <a:p>
            <a:pPr lvl="0"/>
            <a:r>
              <a:rPr lang="en-US" dirty="0"/>
              <a:t>Click To Edit Master Text Styles</a:t>
            </a:r>
          </a:p>
        </p:txBody>
      </p:sp>
      <p:sp>
        <p:nvSpPr>
          <p:cNvPr id="13" name="Rectangle 12">
            <a:extLst>
              <a:ext uri="{FF2B5EF4-FFF2-40B4-BE49-F238E27FC236}">
                <a16:creationId xmlns:a16="http://schemas.microsoft.com/office/drawing/2014/main" id="{FF1EA33B-16B4-4E1C-93B8-71472CD505AF}"/>
              </a:ext>
            </a:extLst>
          </p:cNvPr>
          <p:cNvSpPr/>
          <p:nvPr userDrawn="1"/>
        </p:nvSpPr>
        <p:spPr>
          <a:xfrm>
            <a:off x="0" y="6793992"/>
            <a:ext cx="12192000" cy="64008"/>
          </a:xfrm>
          <a:prstGeom prst="rect">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3A4072EE-08D2-4E0B-8959-2365E0502A83}"/>
              </a:ext>
            </a:extLst>
          </p:cNvPr>
          <p:cNvSpPr/>
          <p:nvPr userDrawn="1"/>
        </p:nvSpPr>
        <p:spPr>
          <a:xfrm rot="5400000">
            <a:off x="-25145" y="25145"/>
            <a:ext cx="364616" cy="314325"/>
          </a:xfrm>
          <a:prstGeom prst="triangle">
            <a:avLst>
              <a:gd name="adj" fmla="val 0"/>
            </a:avLst>
          </a:prstGeom>
          <a:solidFill>
            <a:srgbClr val="2E1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80"/>
          <p:cNvSpPr>
            <a:spLocks noGrp="1"/>
          </p:cNvSpPr>
          <p:nvPr>
            <p:ph type="body" sz="quarter" idx="16"/>
          </p:nvPr>
        </p:nvSpPr>
        <p:spPr>
          <a:xfrm>
            <a:off x="536810" y="4823155"/>
            <a:ext cx="3219604" cy="1659777"/>
          </a:xfrm>
        </p:spPr>
        <p:txBody>
          <a:bodyPr>
            <a:normAutofit/>
          </a:bodyPr>
          <a:lstStyle>
            <a:lvl1pPr marL="0" indent="0" algn="ctr">
              <a:lnSpc>
                <a:spcPct val="135000"/>
              </a:lnSpc>
              <a:buNone/>
              <a:defRPr sz="1600"/>
            </a:lvl1pPr>
          </a:lstStyle>
          <a:p>
            <a:pPr lvl="0"/>
            <a:endParaRPr lang="en-US" dirty="0"/>
          </a:p>
        </p:txBody>
      </p:sp>
      <p:sp>
        <p:nvSpPr>
          <p:cNvPr id="8" name="Text Placeholder 80"/>
          <p:cNvSpPr>
            <a:spLocks noGrp="1"/>
          </p:cNvSpPr>
          <p:nvPr>
            <p:ph type="body" sz="quarter" idx="17"/>
          </p:nvPr>
        </p:nvSpPr>
        <p:spPr>
          <a:xfrm>
            <a:off x="4486197" y="4823155"/>
            <a:ext cx="3219604" cy="1659777"/>
          </a:xfrm>
        </p:spPr>
        <p:txBody>
          <a:bodyPr>
            <a:normAutofit/>
          </a:bodyPr>
          <a:lstStyle>
            <a:lvl1pPr marL="0" indent="0" algn="ctr">
              <a:lnSpc>
                <a:spcPct val="135000"/>
              </a:lnSpc>
              <a:buNone/>
              <a:defRPr sz="1600"/>
            </a:lvl1pPr>
          </a:lstStyle>
          <a:p>
            <a:pPr lvl="0"/>
            <a:endParaRPr lang="en-US" dirty="0"/>
          </a:p>
        </p:txBody>
      </p:sp>
      <p:sp>
        <p:nvSpPr>
          <p:cNvPr id="9" name="Text Placeholder 80"/>
          <p:cNvSpPr>
            <a:spLocks noGrp="1"/>
          </p:cNvSpPr>
          <p:nvPr>
            <p:ph type="body" sz="quarter" idx="18"/>
          </p:nvPr>
        </p:nvSpPr>
        <p:spPr>
          <a:xfrm>
            <a:off x="8435584" y="4823155"/>
            <a:ext cx="3219604" cy="1659777"/>
          </a:xfrm>
        </p:spPr>
        <p:txBody>
          <a:bodyPr>
            <a:normAutofit/>
          </a:bodyPr>
          <a:lstStyle>
            <a:lvl1pPr marL="0" indent="0" algn="ctr">
              <a:lnSpc>
                <a:spcPct val="135000"/>
              </a:lnSpc>
              <a:buNone/>
              <a:defRPr sz="1600"/>
            </a:lvl1pPr>
          </a:lstStyle>
          <a:p>
            <a:pPr lvl="0"/>
            <a:endParaRPr lang="en-US" dirty="0"/>
          </a:p>
        </p:txBody>
      </p:sp>
      <p:sp>
        <p:nvSpPr>
          <p:cNvPr id="146" name="Oval 145"/>
          <p:cNvSpPr/>
          <p:nvPr userDrawn="1"/>
        </p:nvSpPr>
        <p:spPr>
          <a:xfrm>
            <a:off x="9808689" y="3693561"/>
            <a:ext cx="470351" cy="466297"/>
          </a:xfrm>
          <a:prstGeom prst="ellipse">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7" name="Oval 146"/>
          <p:cNvSpPr/>
          <p:nvPr userDrawn="1"/>
        </p:nvSpPr>
        <p:spPr>
          <a:xfrm>
            <a:off x="1909914" y="3693561"/>
            <a:ext cx="470351" cy="466297"/>
          </a:xfrm>
          <a:prstGeom prst="ellipse">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8" name="Oval 147"/>
          <p:cNvSpPr/>
          <p:nvPr userDrawn="1"/>
        </p:nvSpPr>
        <p:spPr>
          <a:xfrm>
            <a:off x="5859301" y="3693561"/>
            <a:ext cx="470351" cy="466297"/>
          </a:xfrm>
          <a:prstGeom prst="ellipse">
            <a:avLst/>
          </a:prstGeom>
          <a:solidFill>
            <a:schemeClr val="bg1">
              <a:lumMod val="95000"/>
            </a:schemeClr>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9" name="Oval 148"/>
          <p:cNvSpPr/>
          <p:nvPr userDrawn="1"/>
        </p:nvSpPr>
        <p:spPr>
          <a:xfrm>
            <a:off x="9609612" y="3492456"/>
            <a:ext cx="868505" cy="86850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0" name="Oval 149"/>
          <p:cNvSpPr/>
          <p:nvPr userDrawn="1"/>
        </p:nvSpPr>
        <p:spPr>
          <a:xfrm>
            <a:off x="1710837" y="3492456"/>
            <a:ext cx="868505" cy="86850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1" name="Oval 150"/>
          <p:cNvSpPr/>
          <p:nvPr userDrawn="1"/>
        </p:nvSpPr>
        <p:spPr>
          <a:xfrm>
            <a:off x="5660224" y="3492456"/>
            <a:ext cx="868505" cy="868505"/>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2" name="Block Arc 151"/>
          <p:cNvSpPr/>
          <p:nvPr userDrawn="1"/>
        </p:nvSpPr>
        <p:spPr>
          <a:xfrm rot="10800000">
            <a:off x="9538037" y="3455527"/>
            <a:ext cx="1011654" cy="979256"/>
          </a:xfrm>
          <a:prstGeom prst="blockArc">
            <a:avLst>
              <a:gd name="adj1" fmla="val 16054191"/>
              <a:gd name="adj2" fmla="val 21514150"/>
              <a:gd name="adj3" fmla="val 1141"/>
            </a:avLst>
          </a:prstGeom>
          <a:solidFill>
            <a:srgbClr val="223D78"/>
          </a:solidFill>
          <a:ln>
            <a:solidFill>
              <a:srgbClr val="3D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3" name="Oval 152"/>
          <p:cNvSpPr/>
          <p:nvPr userDrawn="1"/>
        </p:nvSpPr>
        <p:spPr>
          <a:xfrm>
            <a:off x="10013453" y="4399836"/>
            <a:ext cx="60822" cy="60822"/>
          </a:xfrm>
          <a:prstGeom prst="ellipse">
            <a:avLst/>
          </a:prstGeom>
          <a:solidFill>
            <a:srgbClr val="3DD7C8"/>
          </a:solidFill>
          <a:ln w="28575">
            <a:solidFill>
              <a:srgbClr val="3D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4" name="Straight Connector 153"/>
          <p:cNvCxnSpPr>
            <a:stCxn id="153" idx="4"/>
          </p:cNvCxnSpPr>
          <p:nvPr userDrawn="1"/>
        </p:nvCxnSpPr>
        <p:spPr>
          <a:xfrm>
            <a:off x="10043864" y="4460657"/>
            <a:ext cx="0" cy="127843"/>
          </a:xfrm>
          <a:prstGeom prst="line">
            <a:avLst/>
          </a:prstGeom>
          <a:ln w="28575">
            <a:solidFill>
              <a:srgbClr val="3DD7C8"/>
            </a:solidFill>
          </a:ln>
        </p:spPr>
        <p:style>
          <a:lnRef idx="1">
            <a:schemeClr val="accent1"/>
          </a:lnRef>
          <a:fillRef idx="0">
            <a:schemeClr val="accent1"/>
          </a:fillRef>
          <a:effectRef idx="0">
            <a:schemeClr val="accent1"/>
          </a:effectRef>
          <a:fontRef idx="minor">
            <a:schemeClr val="tx1"/>
          </a:fontRef>
        </p:style>
      </p:cxnSp>
      <p:sp>
        <p:nvSpPr>
          <p:cNvPr id="155" name="Oval 154"/>
          <p:cNvSpPr/>
          <p:nvPr userDrawn="1"/>
        </p:nvSpPr>
        <p:spPr>
          <a:xfrm>
            <a:off x="10013453" y="4593751"/>
            <a:ext cx="60822" cy="60822"/>
          </a:xfrm>
          <a:prstGeom prst="ellipse">
            <a:avLst/>
          </a:prstGeom>
          <a:solidFill>
            <a:srgbClr val="3DD7C8"/>
          </a:solidFill>
          <a:ln w="28575">
            <a:solidFill>
              <a:srgbClr val="3D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6" name="Block Arc 155"/>
          <p:cNvSpPr/>
          <p:nvPr userDrawn="1"/>
        </p:nvSpPr>
        <p:spPr>
          <a:xfrm rot="5400000">
            <a:off x="9612815" y="3495659"/>
            <a:ext cx="865302" cy="865302"/>
          </a:xfrm>
          <a:prstGeom prst="blockArc">
            <a:avLst>
              <a:gd name="adj1" fmla="val 10800000"/>
              <a:gd name="adj2" fmla="val 2147592"/>
              <a:gd name="adj3" fmla="val 16164"/>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7" name="Block Arc 156"/>
          <p:cNvSpPr/>
          <p:nvPr userDrawn="1"/>
        </p:nvSpPr>
        <p:spPr>
          <a:xfrm rot="10800000">
            <a:off x="1639262" y="3455527"/>
            <a:ext cx="1011654" cy="979256"/>
          </a:xfrm>
          <a:prstGeom prst="blockArc">
            <a:avLst>
              <a:gd name="adj1" fmla="val 16054191"/>
              <a:gd name="adj2" fmla="val 21514150"/>
              <a:gd name="adj3" fmla="val 1141"/>
            </a:avLst>
          </a:prstGeom>
          <a:solidFill>
            <a:srgbClr val="223D78"/>
          </a:solidFill>
          <a:ln>
            <a:solidFill>
              <a:srgbClr val="3D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8" name="Oval 157"/>
          <p:cNvSpPr/>
          <p:nvPr userDrawn="1"/>
        </p:nvSpPr>
        <p:spPr>
          <a:xfrm>
            <a:off x="2114678" y="4399836"/>
            <a:ext cx="60822" cy="60822"/>
          </a:xfrm>
          <a:prstGeom prst="ellipse">
            <a:avLst/>
          </a:prstGeom>
          <a:solidFill>
            <a:srgbClr val="3DD7C8"/>
          </a:solidFill>
          <a:ln w="28575">
            <a:solidFill>
              <a:srgbClr val="3D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9" name="Straight Connector 158"/>
          <p:cNvCxnSpPr>
            <a:stCxn id="158" idx="4"/>
          </p:cNvCxnSpPr>
          <p:nvPr userDrawn="1"/>
        </p:nvCxnSpPr>
        <p:spPr>
          <a:xfrm>
            <a:off x="2145089" y="4460657"/>
            <a:ext cx="0" cy="127843"/>
          </a:xfrm>
          <a:prstGeom prst="line">
            <a:avLst/>
          </a:prstGeom>
          <a:ln w="28575">
            <a:solidFill>
              <a:srgbClr val="3DD7C8"/>
            </a:solidFill>
          </a:ln>
        </p:spPr>
        <p:style>
          <a:lnRef idx="1">
            <a:schemeClr val="accent1"/>
          </a:lnRef>
          <a:fillRef idx="0">
            <a:schemeClr val="accent1"/>
          </a:fillRef>
          <a:effectRef idx="0">
            <a:schemeClr val="accent1"/>
          </a:effectRef>
          <a:fontRef idx="minor">
            <a:schemeClr val="tx1"/>
          </a:fontRef>
        </p:style>
      </p:cxnSp>
      <p:sp>
        <p:nvSpPr>
          <p:cNvPr id="160" name="Oval 159"/>
          <p:cNvSpPr/>
          <p:nvPr userDrawn="1"/>
        </p:nvSpPr>
        <p:spPr>
          <a:xfrm>
            <a:off x="2114678" y="4593751"/>
            <a:ext cx="60822" cy="60822"/>
          </a:xfrm>
          <a:prstGeom prst="ellipse">
            <a:avLst/>
          </a:prstGeom>
          <a:solidFill>
            <a:srgbClr val="3DD7C8"/>
          </a:solidFill>
          <a:ln w="28575">
            <a:solidFill>
              <a:srgbClr val="3DD7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1" name="Block Arc 160"/>
          <p:cNvSpPr/>
          <p:nvPr userDrawn="1"/>
        </p:nvSpPr>
        <p:spPr>
          <a:xfrm rot="5400000">
            <a:off x="1714040" y="3495659"/>
            <a:ext cx="865302" cy="865302"/>
          </a:xfrm>
          <a:prstGeom prst="blockArc">
            <a:avLst>
              <a:gd name="adj1" fmla="val 10800000"/>
              <a:gd name="adj2" fmla="val 2147592"/>
              <a:gd name="adj3" fmla="val 16164"/>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2" name="Block Arc 161"/>
          <p:cNvSpPr/>
          <p:nvPr userDrawn="1"/>
        </p:nvSpPr>
        <p:spPr>
          <a:xfrm rot="10800000">
            <a:off x="5588649" y="3455527"/>
            <a:ext cx="1011654" cy="979256"/>
          </a:xfrm>
          <a:prstGeom prst="blockArc">
            <a:avLst>
              <a:gd name="adj1" fmla="val 16054191"/>
              <a:gd name="adj2" fmla="val 21514150"/>
              <a:gd name="adj3" fmla="val 1141"/>
            </a:avLst>
          </a:prstGeom>
          <a:solidFill>
            <a:srgbClr val="51C5EB"/>
          </a:solidFill>
          <a:ln>
            <a:solidFill>
              <a:srgbClr val="2E18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a:t>
            </a:r>
          </a:p>
        </p:txBody>
      </p:sp>
      <p:sp>
        <p:nvSpPr>
          <p:cNvPr id="163" name="Oval 162"/>
          <p:cNvSpPr/>
          <p:nvPr userDrawn="1"/>
        </p:nvSpPr>
        <p:spPr>
          <a:xfrm>
            <a:off x="6064065" y="4399836"/>
            <a:ext cx="60822" cy="60822"/>
          </a:xfrm>
          <a:prstGeom prst="ellipse">
            <a:avLst/>
          </a:prstGeom>
          <a:solidFill>
            <a:srgbClr val="2E1831"/>
          </a:solidFill>
          <a:ln w="28575">
            <a:solidFill>
              <a:srgbClr val="2E18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64" name="Straight Connector 163"/>
          <p:cNvCxnSpPr>
            <a:stCxn id="163" idx="4"/>
          </p:cNvCxnSpPr>
          <p:nvPr userDrawn="1"/>
        </p:nvCxnSpPr>
        <p:spPr>
          <a:xfrm>
            <a:off x="6094476" y="4460657"/>
            <a:ext cx="0" cy="127843"/>
          </a:xfrm>
          <a:prstGeom prst="line">
            <a:avLst/>
          </a:prstGeom>
          <a:ln w="28575">
            <a:solidFill>
              <a:srgbClr val="2E1831"/>
            </a:solidFill>
          </a:ln>
        </p:spPr>
        <p:style>
          <a:lnRef idx="1">
            <a:schemeClr val="accent1"/>
          </a:lnRef>
          <a:fillRef idx="0">
            <a:schemeClr val="accent1"/>
          </a:fillRef>
          <a:effectRef idx="0">
            <a:schemeClr val="accent1"/>
          </a:effectRef>
          <a:fontRef idx="minor">
            <a:schemeClr val="tx1"/>
          </a:fontRef>
        </p:style>
      </p:cxnSp>
      <p:sp>
        <p:nvSpPr>
          <p:cNvPr id="165" name="Oval 164"/>
          <p:cNvSpPr/>
          <p:nvPr userDrawn="1"/>
        </p:nvSpPr>
        <p:spPr>
          <a:xfrm>
            <a:off x="6064065" y="4593751"/>
            <a:ext cx="60822" cy="60822"/>
          </a:xfrm>
          <a:prstGeom prst="ellipse">
            <a:avLst/>
          </a:prstGeom>
          <a:solidFill>
            <a:srgbClr val="2E1831"/>
          </a:solidFill>
          <a:ln w="28575">
            <a:solidFill>
              <a:srgbClr val="2E18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6" name="Block Arc 165"/>
          <p:cNvSpPr/>
          <p:nvPr userDrawn="1"/>
        </p:nvSpPr>
        <p:spPr>
          <a:xfrm rot="5400000">
            <a:off x="5663427" y="3495659"/>
            <a:ext cx="865302" cy="865302"/>
          </a:xfrm>
          <a:prstGeom prst="blockArc">
            <a:avLst>
              <a:gd name="adj1" fmla="val 10800000"/>
              <a:gd name="adj2" fmla="val 2147592"/>
              <a:gd name="adj3" fmla="val 16164"/>
            </a:avLst>
          </a:prstGeom>
          <a:solidFill>
            <a:srgbClr val="2E1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1" name="Picture Placeholder 170"/>
          <p:cNvSpPr>
            <a:spLocks noGrp="1"/>
          </p:cNvSpPr>
          <p:nvPr>
            <p:ph type="pic" sz="quarter" idx="19"/>
          </p:nvPr>
        </p:nvSpPr>
        <p:spPr>
          <a:xfrm>
            <a:off x="2030789" y="3812408"/>
            <a:ext cx="228600" cy="228600"/>
          </a:xfrm>
        </p:spPr>
        <p:txBody>
          <a:bodyPr>
            <a:normAutofit/>
          </a:bodyPr>
          <a:lstStyle>
            <a:lvl1pPr>
              <a:defRPr sz="100"/>
            </a:lvl1pPr>
          </a:lstStyle>
          <a:p>
            <a:endParaRPr lang="en-US"/>
          </a:p>
        </p:txBody>
      </p:sp>
      <p:sp>
        <p:nvSpPr>
          <p:cNvPr id="172" name="Picture Placeholder 170"/>
          <p:cNvSpPr>
            <a:spLocks noGrp="1"/>
          </p:cNvSpPr>
          <p:nvPr>
            <p:ph type="pic" sz="quarter" idx="20"/>
          </p:nvPr>
        </p:nvSpPr>
        <p:spPr>
          <a:xfrm>
            <a:off x="5980176" y="3812408"/>
            <a:ext cx="228600" cy="228600"/>
          </a:xfrm>
        </p:spPr>
        <p:txBody>
          <a:bodyPr>
            <a:normAutofit/>
          </a:bodyPr>
          <a:lstStyle>
            <a:lvl1pPr>
              <a:defRPr sz="100"/>
            </a:lvl1pPr>
          </a:lstStyle>
          <a:p>
            <a:endParaRPr lang="en-US"/>
          </a:p>
        </p:txBody>
      </p:sp>
      <p:sp>
        <p:nvSpPr>
          <p:cNvPr id="173" name="Picture Placeholder 170"/>
          <p:cNvSpPr>
            <a:spLocks noGrp="1"/>
          </p:cNvSpPr>
          <p:nvPr>
            <p:ph type="pic" sz="quarter" idx="21"/>
          </p:nvPr>
        </p:nvSpPr>
        <p:spPr>
          <a:xfrm>
            <a:off x="9929564" y="3812408"/>
            <a:ext cx="228600" cy="228600"/>
          </a:xfrm>
        </p:spPr>
        <p:txBody>
          <a:bodyPr>
            <a:normAutofit/>
          </a:bodyPr>
          <a:lstStyle>
            <a:lvl1pPr>
              <a:defRPr sz="100"/>
            </a:lvl1pPr>
          </a:lstStyle>
          <a:p>
            <a:endParaRPr lang="en-US"/>
          </a:p>
        </p:txBody>
      </p:sp>
    </p:spTree>
    <p:extLst>
      <p:ext uri="{BB962C8B-B14F-4D97-AF65-F5344CB8AC3E}">
        <p14:creationId xmlns:p14="http://schemas.microsoft.com/office/powerpoint/2010/main" val="3818449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10" name="Text Placeholder 13"/>
          <p:cNvSpPr>
            <a:spLocks noGrp="1"/>
          </p:cNvSpPr>
          <p:nvPr>
            <p:ph type="body" sz="quarter" idx="13" hasCustomPrompt="1"/>
          </p:nvPr>
        </p:nvSpPr>
        <p:spPr>
          <a:xfrm>
            <a:off x="250258" y="336683"/>
            <a:ext cx="11704320" cy="520199"/>
          </a:xfrm>
        </p:spPr>
        <p:txBody>
          <a:bodyPr/>
          <a:lstStyle>
            <a:lvl1pPr marL="0" indent="0">
              <a:lnSpc>
                <a:spcPct val="100000"/>
              </a:lnSpc>
              <a:buNone/>
              <a:defRPr b="1">
                <a:solidFill>
                  <a:schemeClr val="tx1"/>
                </a:solidFill>
                <a:latin typeface="+mj-lt"/>
              </a:defRPr>
            </a:lvl1pPr>
          </a:lstStyle>
          <a:p>
            <a:pPr lvl="0"/>
            <a:r>
              <a:rPr lang="en-US" dirty="0"/>
              <a:t>Click To Edit Master Text Styles</a:t>
            </a:r>
          </a:p>
        </p:txBody>
      </p:sp>
      <p:sp>
        <p:nvSpPr>
          <p:cNvPr id="11" name="Text Placeholder 13"/>
          <p:cNvSpPr>
            <a:spLocks noGrp="1"/>
          </p:cNvSpPr>
          <p:nvPr>
            <p:ph type="body" sz="quarter" idx="14" hasCustomPrompt="1"/>
          </p:nvPr>
        </p:nvSpPr>
        <p:spPr>
          <a:xfrm>
            <a:off x="250258" y="861233"/>
            <a:ext cx="11704320" cy="520199"/>
          </a:xfrm>
        </p:spPr>
        <p:txBody>
          <a:bodyPr>
            <a:normAutofit/>
          </a:bodyPr>
          <a:lstStyle>
            <a:lvl1pPr marL="0" indent="0">
              <a:lnSpc>
                <a:spcPct val="100000"/>
              </a:lnSpc>
              <a:buNone/>
              <a:defRPr sz="2200" b="1">
                <a:solidFill>
                  <a:srgbClr val="002060"/>
                </a:solidFill>
                <a:latin typeface="+mj-lt"/>
              </a:defRPr>
            </a:lvl1pPr>
          </a:lstStyle>
          <a:p>
            <a:pPr lvl="0"/>
            <a:r>
              <a:rPr lang="en-US" dirty="0"/>
              <a:t>Click To Edit Master Text Styles</a:t>
            </a:r>
          </a:p>
        </p:txBody>
      </p:sp>
      <p:sp>
        <p:nvSpPr>
          <p:cNvPr id="13" name="Rectangle 12">
            <a:extLst>
              <a:ext uri="{FF2B5EF4-FFF2-40B4-BE49-F238E27FC236}">
                <a16:creationId xmlns:a16="http://schemas.microsoft.com/office/drawing/2014/main" id="{FF1EA33B-16B4-4E1C-93B8-71472CD505AF}"/>
              </a:ext>
            </a:extLst>
          </p:cNvPr>
          <p:cNvSpPr/>
          <p:nvPr userDrawn="1"/>
        </p:nvSpPr>
        <p:spPr>
          <a:xfrm>
            <a:off x="0" y="6793992"/>
            <a:ext cx="12192000" cy="64008"/>
          </a:xfrm>
          <a:prstGeom prst="rect">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3A4072EE-08D2-4E0B-8959-2365E0502A83}"/>
              </a:ext>
            </a:extLst>
          </p:cNvPr>
          <p:cNvSpPr/>
          <p:nvPr userDrawn="1"/>
        </p:nvSpPr>
        <p:spPr>
          <a:xfrm rot="5400000">
            <a:off x="-25145" y="25145"/>
            <a:ext cx="364616" cy="314325"/>
          </a:xfrm>
          <a:prstGeom prst="triangle">
            <a:avLst>
              <a:gd name="adj" fmla="val 0"/>
            </a:avLst>
          </a:prstGeom>
          <a:solidFill>
            <a:srgbClr val="2E1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Block Arc 87">
            <a:extLst>
              <a:ext uri="{FF2B5EF4-FFF2-40B4-BE49-F238E27FC236}">
                <a16:creationId xmlns:a16="http://schemas.microsoft.com/office/drawing/2014/main" id="{8402660F-1EF4-44DD-9B98-CECBD3FE7441}"/>
              </a:ext>
            </a:extLst>
          </p:cNvPr>
          <p:cNvSpPr>
            <a:spLocks noChangeAspect="1"/>
          </p:cNvSpPr>
          <p:nvPr userDrawn="1"/>
        </p:nvSpPr>
        <p:spPr>
          <a:xfrm flipV="1">
            <a:off x="5226668" y="3223431"/>
            <a:ext cx="1736928" cy="1736943"/>
          </a:xfrm>
          <a:prstGeom prst="blockArc">
            <a:avLst>
              <a:gd name="adj1" fmla="val 11990898"/>
              <a:gd name="adj2" fmla="val 915414"/>
              <a:gd name="adj3" fmla="val 8207"/>
            </a:avLst>
          </a:prstGeom>
          <a:gradFill flip="none" rotWithShape="1">
            <a:gsLst>
              <a:gs pos="0">
                <a:srgbClr val="3DD7C8"/>
              </a:gs>
              <a:gs pos="98000">
                <a:srgbClr val="2E1831"/>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89" name="Block Arc 88">
            <a:extLst>
              <a:ext uri="{FF2B5EF4-FFF2-40B4-BE49-F238E27FC236}">
                <a16:creationId xmlns:a16="http://schemas.microsoft.com/office/drawing/2014/main" id="{C35478D6-40B8-4794-84C5-A3D656C32FB8}"/>
              </a:ext>
            </a:extLst>
          </p:cNvPr>
          <p:cNvSpPr>
            <a:spLocks noChangeAspect="1"/>
          </p:cNvSpPr>
          <p:nvPr userDrawn="1"/>
        </p:nvSpPr>
        <p:spPr>
          <a:xfrm>
            <a:off x="7384945" y="2795819"/>
            <a:ext cx="1736928" cy="1736943"/>
          </a:xfrm>
          <a:prstGeom prst="blockArc">
            <a:avLst>
              <a:gd name="adj1" fmla="val 9528357"/>
              <a:gd name="adj2" fmla="val 915414"/>
              <a:gd name="adj3" fmla="val 8207"/>
            </a:avLst>
          </a:prstGeom>
          <a:gradFill>
            <a:gsLst>
              <a:gs pos="0">
                <a:srgbClr val="3DD7C8"/>
              </a:gs>
              <a:gs pos="98000">
                <a:srgbClr val="2E183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0" name="Block Arc 89">
            <a:extLst>
              <a:ext uri="{FF2B5EF4-FFF2-40B4-BE49-F238E27FC236}">
                <a16:creationId xmlns:a16="http://schemas.microsoft.com/office/drawing/2014/main" id="{6F217AA4-9E2A-433C-A8DA-7F7B01944EC6}"/>
              </a:ext>
            </a:extLst>
          </p:cNvPr>
          <p:cNvSpPr>
            <a:spLocks noChangeAspect="1"/>
          </p:cNvSpPr>
          <p:nvPr userDrawn="1"/>
        </p:nvSpPr>
        <p:spPr>
          <a:xfrm>
            <a:off x="3068391" y="2795819"/>
            <a:ext cx="1736928" cy="1736943"/>
          </a:xfrm>
          <a:prstGeom prst="blockArc">
            <a:avLst>
              <a:gd name="adj1" fmla="val 9528357"/>
              <a:gd name="adj2" fmla="val 915414"/>
              <a:gd name="adj3" fmla="val 8207"/>
            </a:avLst>
          </a:prstGeom>
          <a:gradFill flip="none" rotWithShape="1">
            <a:gsLst>
              <a:gs pos="0">
                <a:srgbClr val="3DD7C8"/>
              </a:gs>
              <a:gs pos="98000">
                <a:srgbClr val="2E183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1" name="Oval 90">
            <a:extLst>
              <a:ext uri="{FF2B5EF4-FFF2-40B4-BE49-F238E27FC236}">
                <a16:creationId xmlns:a16="http://schemas.microsoft.com/office/drawing/2014/main" id="{CE795E89-CAAC-42F3-8F37-1E0BD8FFACED}"/>
              </a:ext>
            </a:extLst>
          </p:cNvPr>
          <p:cNvSpPr/>
          <p:nvPr userDrawn="1"/>
        </p:nvSpPr>
        <p:spPr>
          <a:xfrm flipV="1">
            <a:off x="4311399" y="3236689"/>
            <a:ext cx="1353379" cy="1353390"/>
          </a:xfrm>
          <a:prstGeom prst="ellipse">
            <a:avLst/>
          </a:prstGeom>
          <a:solidFill>
            <a:srgbClr val="2E1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2" name="Oval 91">
            <a:extLst>
              <a:ext uri="{FF2B5EF4-FFF2-40B4-BE49-F238E27FC236}">
                <a16:creationId xmlns:a16="http://schemas.microsoft.com/office/drawing/2014/main" id="{91DF10BC-770E-4669-A1D0-7EB700C99F31}"/>
              </a:ext>
            </a:extLst>
          </p:cNvPr>
          <p:cNvSpPr/>
          <p:nvPr userDrawn="1"/>
        </p:nvSpPr>
        <p:spPr>
          <a:xfrm flipV="1">
            <a:off x="4548241" y="3473531"/>
            <a:ext cx="879697" cy="879705"/>
          </a:xfrm>
          <a:prstGeom prst="ellipse">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3" name="Straight Connector 92">
            <a:extLst>
              <a:ext uri="{FF2B5EF4-FFF2-40B4-BE49-F238E27FC236}">
                <a16:creationId xmlns:a16="http://schemas.microsoft.com/office/drawing/2014/main" id="{8629F1AD-0348-4910-B04B-298956FCA7D8}"/>
              </a:ext>
            </a:extLst>
          </p:cNvPr>
          <p:cNvCxnSpPr/>
          <p:nvPr userDrawn="1"/>
        </p:nvCxnSpPr>
        <p:spPr>
          <a:xfrm>
            <a:off x="4984264" y="4579397"/>
            <a:ext cx="0" cy="376132"/>
          </a:xfrm>
          <a:prstGeom prst="line">
            <a:avLst/>
          </a:prstGeom>
          <a:ln w="12700">
            <a:solidFill>
              <a:srgbClr val="2E1831"/>
            </a:solidFill>
            <a:tailEnd type="oval" w="med" len="med"/>
          </a:ln>
        </p:spPr>
        <p:style>
          <a:lnRef idx="1">
            <a:schemeClr val="accent1"/>
          </a:lnRef>
          <a:fillRef idx="0">
            <a:schemeClr val="accent1"/>
          </a:fillRef>
          <a:effectRef idx="0">
            <a:schemeClr val="accent1"/>
          </a:effectRef>
          <a:fontRef idx="minor">
            <a:schemeClr val="tx1"/>
          </a:fontRef>
        </p:style>
      </p:cxnSp>
      <p:sp>
        <p:nvSpPr>
          <p:cNvPr id="94" name="Oval 93">
            <a:extLst>
              <a:ext uri="{FF2B5EF4-FFF2-40B4-BE49-F238E27FC236}">
                <a16:creationId xmlns:a16="http://schemas.microsoft.com/office/drawing/2014/main" id="{6765AE9A-7C6E-4534-AD09-488643A19F5B}"/>
              </a:ext>
            </a:extLst>
          </p:cNvPr>
          <p:cNvSpPr/>
          <p:nvPr userDrawn="1"/>
        </p:nvSpPr>
        <p:spPr>
          <a:xfrm flipV="1">
            <a:off x="2208932" y="3236689"/>
            <a:ext cx="1353379" cy="1353390"/>
          </a:xfrm>
          <a:prstGeom prst="ellipse">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5" name="Oval 94">
            <a:extLst>
              <a:ext uri="{FF2B5EF4-FFF2-40B4-BE49-F238E27FC236}">
                <a16:creationId xmlns:a16="http://schemas.microsoft.com/office/drawing/2014/main" id="{CBC71223-9CF1-4AF4-877B-9E25D0D8FBA6}"/>
              </a:ext>
            </a:extLst>
          </p:cNvPr>
          <p:cNvSpPr/>
          <p:nvPr userDrawn="1"/>
        </p:nvSpPr>
        <p:spPr>
          <a:xfrm flipV="1">
            <a:off x="2445773" y="3473532"/>
            <a:ext cx="879697" cy="879705"/>
          </a:xfrm>
          <a:prstGeom prst="ellipse">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6" name="Straight Connector 95">
            <a:extLst>
              <a:ext uri="{FF2B5EF4-FFF2-40B4-BE49-F238E27FC236}">
                <a16:creationId xmlns:a16="http://schemas.microsoft.com/office/drawing/2014/main" id="{CAA3138A-9FD7-4396-B263-321EF53DDA28}"/>
              </a:ext>
            </a:extLst>
          </p:cNvPr>
          <p:cNvCxnSpPr>
            <a:stCxn id="94" idx="4"/>
          </p:cNvCxnSpPr>
          <p:nvPr userDrawn="1"/>
        </p:nvCxnSpPr>
        <p:spPr>
          <a:xfrm flipH="1" flipV="1">
            <a:off x="2882364" y="2860557"/>
            <a:ext cx="3258" cy="376132"/>
          </a:xfrm>
          <a:prstGeom prst="line">
            <a:avLst/>
          </a:prstGeom>
          <a:ln w="12700">
            <a:solidFill>
              <a:srgbClr val="3DD7C8"/>
            </a:solidFill>
            <a:tailEnd type="oval" w="med" len="med"/>
          </a:ln>
        </p:spPr>
        <p:style>
          <a:lnRef idx="1">
            <a:schemeClr val="accent1"/>
          </a:lnRef>
          <a:fillRef idx="0">
            <a:schemeClr val="accent1"/>
          </a:fillRef>
          <a:effectRef idx="0">
            <a:schemeClr val="accent1"/>
          </a:effectRef>
          <a:fontRef idx="minor">
            <a:schemeClr val="tx1"/>
          </a:fontRef>
        </p:style>
      </p:cxnSp>
      <p:sp>
        <p:nvSpPr>
          <p:cNvPr id="97" name="Oval 96">
            <a:extLst>
              <a:ext uri="{FF2B5EF4-FFF2-40B4-BE49-F238E27FC236}">
                <a16:creationId xmlns:a16="http://schemas.microsoft.com/office/drawing/2014/main" id="{B0343C72-CA90-4230-AF50-A548D869645A}"/>
              </a:ext>
            </a:extLst>
          </p:cNvPr>
          <p:cNvSpPr/>
          <p:nvPr userDrawn="1"/>
        </p:nvSpPr>
        <p:spPr>
          <a:xfrm flipV="1">
            <a:off x="8627953" y="3236689"/>
            <a:ext cx="1353379" cy="1353390"/>
          </a:xfrm>
          <a:prstGeom prst="ellipse">
            <a:avLst/>
          </a:prstGeom>
          <a:solidFill>
            <a:srgbClr val="2E1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Oval 97">
            <a:extLst>
              <a:ext uri="{FF2B5EF4-FFF2-40B4-BE49-F238E27FC236}">
                <a16:creationId xmlns:a16="http://schemas.microsoft.com/office/drawing/2014/main" id="{CB032469-0ED0-4500-81F7-56BDE1C1E582}"/>
              </a:ext>
            </a:extLst>
          </p:cNvPr>
          <p:cNvSpPr/>
          <p:nvPr userDrawn="1"/>
        </p:nvSpPr>
        <p:spPr>
          <a:xfrm flipV="1">
            <a:off x="8864795" y="3473531"/>
            <a:ext cx="879697" cy="879705"/>
          </a:xfrm>
          <a:prstGeom prst="ellipse">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9" name="Straight Connector 98">
            <a:extLst>
              <a:ext uri="{FF2B5EF4-FFF2-40B4-BE49-F238E27FC236}">
                <a16:creationId xmlns:a16="http://schemas.microsoft.com/office/drawing/2014/main" id="{895C2E72-12EC-4A89-A115-80DBD134756C}"/>
              </a:ext>
            </a:extLst>
          </p:cNvPr>
          <p:cNvCxnSpPr/>
          <p:nvPr userDrawn="1"/>
        </p:nvCxnSpPr>
        <p:spPr>
          <a:xfrm>
            <a:off x="9300818" y="4579397"/>
            <a:ext cx="0" cy="376132"/>
          </a:xfrm>
          <a:prstGeom prst="line">
            <a:avLst/>
          </a:prstGeom>
          <a:ln w="12700">
            <a:solidFill>
              <a:srgbClr val="2E1831"/>
            </a:solidFill>
            <a:tailEnd type="oval" w="med" len="med"/>
          </a:ln>
        </p:spPr>
        <p:style>
          <a:lnRef idx="1">
            <a:schemeClr val="accent1"/>
          </a:lnRef>
          <a:fillRef idx="0">
            <a:schemeClr val="accent1"/>
          </a:fillRef>
          <a:effectRef idx="0">
            <a:schemeClr val="accent1"/>
          </a:effectRef>
          <a:fontRef idx="minor">
            <a:schemeClr val="tx1"/>
          </a:fontRef>
        </p:style>
      </p:cxnSp>
      <p:sp>
        <p:nvSpPr>
          <p:cNvPr id="100" name="Oval 99">
            <a:extLst>
              <a:ext uri="{FF2B5EF4-FFF2-40B4-BE49-F238E27FC236}">
                <a16:creationId xmlns:a16="http://schemas.microsoft.com/office/drawing/2014/main" id="{CF87069A-4F9F-4B6C-84A5-7ECBC59D8E68}"/>
              </a:ext>
            </a:extLst>
          </p:cNvPr>
          <p:cNvSpPr/>
          <p:nvPr userDrawn="1"/>
        </p:nvSpPr>
        <p:spPr>
          <a:xfrm flipV="1">
            <a:off x="6525487" y="3236688"/>
            <a:ext cx="1353379" cy="1353390"/>
          </a:xfrm>
          <a:prstGeom prst="ellipse">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1" name="Oval 100">
            <a:extLst>
              <a:ext uri="{FF2B5EF4-FFF2-40B4-BE49-F238E27FC236}">
                <a16:creationId xmlns:a16="http://schemas.microsoft.com/office/drawing/2014/main" id="{449DE700-6F41-4773-A782-5AE027B8FC60}"/>
              </a:ext>
            </a:extLst>
          </p:cNvPr>
          <p:cNvSpPr/>
          <p:nvPr userDrawn="1"/>
        </p:nvSpPr>
        <p:spPr>
          <a:xfrm flipV="1">
            <a:off x="6762329" y="3473530"/>
            <a:ext cx="879697" cy="879704"/>
          </a:xfrm>
          <a:prstGeom prst="ellipse">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2" name="Straight Connector 101">
            <a:extLst>
              <a:ext uri="{FF2B5EF4-FFF2-40B4-BE49-F238E27FC236}">
                <a16:creationId xmlns:a16="http://schemas.microsoft.com/office/drawing/2014/main" id="{3FAE4591-0AF9-4215-B361-048C6340A2F2}"/>
              </a:ext>
            </a:extLst>
          </p:cNvPr>
          <p:cNvCxnSpPr>
            <a:stCxn id="100" idx="4"/>
          </p:cNvCxnSpPr>
          <p:nvPr userDrawn="1"/>
        </p:nvCxnSpPr>
        <p:spPr>
          <a:xfrm flipV="1">
            <a:off x="7202177" y="2860556"/>
            <a:ext cx="0" cy="376132"/>
          </a:xfrm>
          <a:prstGeom prst="line">
            <a:avLst/>
          </a:prstGeom>
          <a:ln w="12700">
            <a:solidFill>
              <a:srgbClr val="3DD7C8"/>
            </a:solidFill>
            <a:tailEnd type="oval" w="med" len="med"/>
          </a:ln>
        </p:spPr>
        <p:style>
          <a:lnRef idx="1">
            <a:schemeClr val="accent1"/>
          </a:lnRef>
          <a:fillRef idx="0">
            <a:schemeClr val="accent1"/>
          </a:fillRef>
          <a:effectRef idx="0">
            <a:schemeClr val="accent1"/>
          </a:effectRef>
          <a:fontRef idx="minor">
            <a:schemeClr val="tx1"/>
          </a:fontRef>
        </p:style>
      </p:cxnSp>
      <p:sp>
        <p:nvSpPr>
          <p:cNvPr id="103" name="Rectangle 102">
            <a:extLst>
              <a:ext uri="{FF2B5EF4-FFF2-40B4-BE49-F238E27FC236}">
                <a16:creationId xmlns:a16="http://schemas.microsoft.com/office/drawing/2014/main" id="{83BCBC68-B402-4A0A-82F6-55DA69C291F5}"/>
              </a:ext>
            </a:extLst>
          </p:cNvPr>
          <p:cNvSpPr/>
          <p:nvPr userDrawn="1"/>
        </p:nvSpPr>
        <p:spPr>
          <a:xfrm flipV="1">
            <a:off x="3638460" y="3867268"/>
            <a:ext cx="603872" cy="1397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Rectangle 103">
            <a:extLst>
              <a:ext uri="{FF2B5EF4-FFF2-40B4-BE49-F238E27FC236}">
                <a16:creationId xmlns:a16="http://schemas.microsoft.com/office/drawing/2014/main" id="{01A8E615-17AA-43CB-9001-123F7A4A54EB}"/>
              </a:ext>
            </a:extLst>
          </p:cNvPr>
          <p:cNvSpPr/>
          <p:nvPr userDrawn="1"/>
        </p:nvSpPr>
        <p:spPr>
          <a:xfrm flipV="1">
            <a:off x="5790769" y="3870274"/>
            <a:ext cx="603872" cy="1397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a:extLst>
              <a:ext uri="{FF2B5EF4-FFF2-40B4-BE49-F238E27FC236}">
                <a16:creationId xmlns:a16="http://schemas.microsoft.com/office/drawing/2014/main" id="{6945D7EB-C8AC-40FE-9354-7A819F624064}"/>
              </a:ext>
            </a:extLst>
          </p:cNvPr>
          <p:cNvSpPr/>
          <p:nvPr userDrawn="1"/>
        </p:nvSpPr>
        <p:spPr>
          <a:xfrm flipV="1">
            <a:off x="7951473" y="3870274"/>
            <a:ext cx="603872" cy="1397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7DDD9BF2-0457-48B8-B59D-D73235976CFA}"/>
              </a:ext>
            </a:extLst>
          </p:cNvPr>
          <p:cNvSpPr/>
          <p:nvPr userDrawn="1"/>
        </p:nvSpPr>
        <p:spPr>
          <a:xfrm flipV="1">
            <a:off x="230906" y="3870274"/>
            <a:ext cx="1849608" cy="1397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Rectangle 106">
            <a:extLst>
              <a:ext uri="{FF2B5EF4-FFF2-40B4-BE49-F238E27FC236}">
                <a16:creationId xmlns:a16="http://schemas.microsoft.com/office/drawing/2014/main" id="{2C6127DC-E488-45D8-8113-E7837421D020}"/>
              </a:ext>
            </a:extLst>
          </p:cNvPr>
          <p:cNvSpPr/>
          <p:nvPr userDrawn="1"/>
        </p:nvSpPr>
        <p:spPr>
          <a:xfrm flipV="1">
            <a:off x="10111486" y="3870274"/>
            <a:ext cx="1849608" cy="1397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Arc 107">
            <a:extLst>
              <a:ext uri="{FF2B5EF4-FFF2-40B4-BE49-F238E27FC236}">
                <a16:creationId xmlns:a16="http://schemas.microsoft.com/office/drawing/2014/main" id="{E24C7BE7-F257-485B-9768-B1A7D660FFEF}"/>
              </a:ext>
            </a:extLst>
          </p:cNvPr>
          <p:cNvSpPr/>
          <p:nvPr userDrawn="1"/>
        </p:nvSpPr>
        <p:spPr>
          <a:xfrm rot="9295941" flipV="1">
            <a:off x="2336981" y="3364744"/>
            <a:ext cx="1097280" cy="1097280"/>
          </a:xfrm>
          <a:prstGeom prst="arc">
            <a:avLst>
              <a:gd name="adj1" fmla="val 16200000"/>
              <a:gd name="adj2" fmla="val 12878801"/>
            </a:avLst>
          </a:prstGeom>
          <a:ln w="9525">
            <a:solidFill>
              <a:schemeClr val="bg1"/>
            </a:solidFill>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9" name="Arc 108">
            <a:extLst>
              <a:ext uri="{FF2B5EF4-FFF2-40B4-BE49-F238E27FC236}">
                <a16:creationId xmlns:a16="http://schemas.microsoft.com/office/drawing/2014/main" id="{5EEED742-FF8B-424E-A7FB-92C1CD6DBF25}"/>
              </a:ext>
            </a:extLst>
          </p:cNvPr>
          <p:cNvSpPr/>
          <p:nvPr userDrawn="1"/>
        </p:nvSpPr>
        <p:spPr>
          <a:xfrm rot="16200000" flipV="1">
            <a:off x="4435232" y="3364744"/>
            <a:ext cx="1097280" cy="1097280"/>
          </a:xfrm>
          <a:prstGeom prst="arc">
            <a:avLst>
              <a:gd name="adj1" fmla="val 16200000"/>
              <a:gd name="adj2" fmla="val 12878801"/>
            </a:avLst>
          </a:prstGeom>
          <a:ln w="9525">
            <a:solidFill>
              <a:schemeClr val="bg1"/>
            </a:solidFill>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0" name="Arc 109">
            <a:extLst>
              <a:ext uri="{FF2B5EF4-FFF2-40B4-BE49-F238E27FC236}">
                <a16:creationId xmlns:a16="http://schemas.microsoft.com/office/drawing/2014/main" id="{1653CA26-D8DA-4239-ADD0-275D79CAB187}"/>
              </a:ext>
            </a:extLst>
          </p:cNvPr>
          <p:cNvSpPr/>
          <p:nvPr userDrawn="1"/>
        </p:nvSpPr>
        <p:spPr>
          <a:xfrm rot="9312834" flipV="1">
            <a:off x="6651798" y="3364744"/>
            <a:ext cx="1097280" cy="1097280"/>
          </a:xfrm>
          <a:prstGeom prst="arc">
            <a:avLst>
              <a:gd name="adj1" fmla="val 16200000"/>
              <a:gd name="adj2" fmla="val 12878801"/>
            </a:avLst>
          </a:prstGeom>
          <a:ln w="9525">
            <a:solidFill>
              <a:schemeClr val="bg1"/>
            </a:solidFill>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Arc 110">
            <a:extLst>
              <a:ext uri="{FF2B5EF4-FFF2-40B4-BE49-F238E27FC236}">
                <a16:creationId xmlns:a16="http://schemas.microsoft.com/office/drawing/2014/main" id="{46DEF093-F90F-4EE6-A113-F04C2AC1B3D9}"/>
              </a:ext>
            </a:extLst>
          </p:cNvPr>
          <p:cNvSpPr/>
          <p:nvPr userDrawn="1"/>
        </p:nvSpPr>
        <p:spPr>
          <a:xfrm rot="15879180" flipV="1">
            <a:off x="8762137" y="3366839"/>
            <a:ext cx="1097280" cy="1097280"/>
          </a:xfrm>
          <a:prstGeom prst="arc">
            <a:avLst>
              <a:gd name="adj1" fmla="val 16200000"/>
              <a:gd name="adj2" fmla="val 12878801"/>
            </a:avLst>
          </a:prstGeom>
          <a:ln w="9525">
            <a:solidFill>
              <a:schemeClr val="bg1"/>
            </a:solidFill>
            <a:tailEnd type="oval"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2" name="Text Placeholder 35"/>
          <p:cNvSpPr>
            <a:spLocks noGrp="1"/>
          </p:cNvSpPr>
          <p:nvPr>
            <p:ph type="body" sz="quarter" idx="12"/>
          </p:nvPr>
        </p:nvSpPr>
        <p:spPr>
          <a:xfrm>
            <a:off x="1275646" y="1725523"/>
            <a:ext cx="3213434" cy="881703"/>
          </a:xfrm>
        </p:spPr>
        <p:txBody>
          <a:bodyPr anchor="b" anchorCtr="0">
            <a:noAutofit/>
          </a:bodyPr>
          <a:lstStyle>
            <a:lvl1pPr marL="0" indent="0" algn="ctr">
              <a:lnSpc>
                <a:spcPct val="135000"/>
              </a:lnSpc>
              <a:buNone/>
              <a:defRPr sz="1600" baseline="0"/>
            </a:lvl1pPr>
          </a:lstStyle>
          <a:p>
            <a:pPr lvl="0"/>
            <a:endParaRPr lang="en-US" dirty="0"/>
          </a:p>
        </p:txBody>
      </p:sp>
      <p:sp>
        <p:nvSpPr>
          <p:cNvPr id="113" name="Text Placeholder 35"/>
          <p:cNvSpPr>
            <a:spLocks noGrp="1"/>
          </p:cNvSpPr>
          <p:nvPr>
            <p:ph type="body" sz="quarter" idx="15"/>
          </p:nvPr>
        </p:nvSpPr>
        <p:spPr>
          <a:xfrm>
            <a:off x="5593721" y="1725523"/>
            <a:ext cx="3213434" cy="881703"/>
          </a:xfrm>
        </p:spPr>
        <p:txBody>
          <a:bodyPr anchor="b" anchorCtr="0">
            <a:noAutofit/>
          </a:bodyPr>
          <a:lstStyle>
            <a:lvl1pPr marL="0" indent="0" algn="ctr">
              <a:lnSpc>
                <a:spcPct val="135000"/>
              </a:lnSpc>
              <a:buNone/>
              <a:defRPr sz="1600" baseline="0"/>
            </a:lvl1pPr>
          </a:lstStyle>
          <a:p>
            <a:pPr lvl="0"/>
            <a:endParaRPr lang="en-US" dirty="0"/>
          </a:p>
        </p:txBody>
      </p:sp>
      <p:sp>
        <p:nvSpPr>
          <p:cNvPr id="114" name="Text Placeholder 35"/>
          <p:cNvSpPr>
            <a:spLocks noGrp="1"/>
          </p:cNvSpPr>
          <p:nvPr>
            <p:ph type="body" sz="quarter" idx="16"/>
          </p:nvPr>
        </p:nvSpPr>
        <p:spPr>
          <a:xfrm>
            <a:off x="3377155" y="5180393"/>
            <a:ext cx="3213434" cy="881703"/>
          </a:xfrm>
        </p:spPr>
        <p:txBody>
          <a:bodyPr>
            <a:noAutofit/>
          </a:bodyPr>
          <a:lstStyle>
            <a:lvl1pPr marL="0" indent="0" algn="ctr">
              <a:lnSpc>
                <a:spcPct val="135000"/>
              </a:lnSpc>
              <a:buNone/>
              <a:defRPr sz="1600" baseline="0"/>
            </a:lvl1pPr>
          </a:lstStyle>
          <a:p>
            <a:pPr lvl="0"/>
            <a:endParaRPr lang="en-US" dirty="0"/>
          </a:p>
        </p:txBody>
      </p:sp>
      <p:sp>
        <p:nvSpPr>
          <p:cNvPr id="115" name="Text Placeholder 35"/>
          <p:cNvSpPr>
            <a:spLocks noGrp="1"/>
          </p:cNvSpPr>
          <p:nvPr>
            <p:ph type="body" sz="quarter" idx="17"/>
          </p:nvPr>
        </p:nvSpPr>
        <p:spPr>
          <a:xfrm>
            <a:off x="7704060" y="5180393"/>
            <a:ext cx="3213434" cy="881703"/>
          </a:xfrm>
        </p:spPr>
        <p:txBody>
          <a:bodyPr>
            <a:noAutofit/>
          </a:bodyPr>
          <a:lstStyle>
            <a:lvl1pPr marL="0" indent="0" algn="ctr">
              <a:lnSpc>
                <a:spcPct val="135000"/>
              </a:lnSpc>
              <a:buNone/>
              <a:defRPr sz="1600" baseline="0"/>
            </a:lvl1pPr>
          </a:lstStyle>
          <a:p>
            <a:pPr lvl="0"/>
            <a:endParaRPr lang="en-US" dirty="0"/>
          </a:p>
        </p:txBody>
      </p:sp>
      <p:sp>
        <p:nvSpPr>
          <p:cNvPr id="120" name="Picture Placeholder 170"/>
          <p:cNvSpPr>
            <a:spLocks noGrp="1"/>
          </p:cNvSpPr>
          <p:nvPr>
            <p:ph type="pic" sz="quarter" idx="19"/>
          </p:nvPr>
        </p:nvSpPr>
        <p:spPr>
          <a:xfrm>
            <a:off x="2676053" y="3726142"/>
            <a:ext cx="365760" cy="365760"/>
          </a:xfrm>
        </p:spPr>
        <p:txBody>
          <a:bodyPr>
            <a:normAutofit/>
          </a:bodyPr>
          <a:lstStyle>
            <a:lvl1pPr>
              <a:defRPr sz="100"/>
            </a:lvl1pPr>
          </a:lstStyle>
          <a:p>
            <a:endParaRPr lang="en-US"/>
          </a:p>
        </p:txBody>
      </p:sp>
      <p:sp>
        <p:nvSpPr>
          <p:cNvPr id="121" name="Picture Placeholder 170"/>
          <p:cNvSpPr>
            <a:spLocks noGrp="1"/>
          </p:cNvSpPr>
          <p:nvPr>
            <p:ph type="pic" sz="quarter" idx="20"/>
          </p:nvPr>
        </p:nvSpPr>
        <p:spPr>
          <a:xfrm>
            <a:off x="4805208" y="3730504"/>
            <a:ext cx="365760" cy="365760"/>
          </a:xfrm>
        </p:spPr>
        <p:txBody>
          <a:bodyPr>
            <a:normAutofit/>
          </a:bodyPr>
          <a:lstStyle>
            <a:lvl1pPr>
              <a:defRPr sz="100"/>
            </a:lvl1pPr>
          </a:lstStyle>
          <a:p>
            <a:endParaRPr lang="en-US"/>
          </a:p>
        </p:txBody>
      </p:sp>
      <p:sp>
        <p:nvSpPr>
          <p:cNvPr id="122" name="Picture Placeholder 170"/>
          <p:cNvSpPr>
            <a:spLocks noGrp="1"/>
          </p:cNvSpPr>
          <p:nvPr>
            <p:ph type="pic" sz="quarter" idx="21"/>
          </p:nvPr>
        </p:nvSpPr>
        <p:spPr>
          <a:xfrm>
            <a:off x="7019296" y="3730503"/>
            <a:ext cx="365760" cy="365760"/>
          </a:xfrm>
        </p:spPr>
        <p:txBody>
          <a:bodyPr>
            <a:normAutofit/>
          </a:bodyPr>
          <a:lstStyle>
            <a:lvl1pPr>
              <a:defRPr sz="100"/>
            </a:lvl1pPr>
          </a:lstStyle>
          <a:p>
            <a:endParaRPr lang="en-US"/>
          </a:p>
        </p:txBody>
      </p:sp>
      <p:sp>
        <p:nvSpPr>
          <p:cNvPr id="123" name="Picture Placeholder 170"/>
          <p:cNvSpPr>
            <a:spLocks noGrp="1"/>
          </p:cNvSpPr>
          <p:nvPr>
            <p:ph type="pic" sz="quarter" idx="22"/>
          </p:nvPr>
        </p:nvSpPr>
        <p:spPr>
          <a:xfrm>
            <a:off x="9121762" y="3730504"/>
            <a:ext cx="365760" cy="365760"/>
          </a:xfrm>
        </p:spPr>
        <p:txBody>
          <a:bodyPr>
            <a:normAutofit/>
          </a:bodyPr>
          <a:lstStyle>
            <a:lvl1pPr>
              <a:defRPr sz="100"/>
            </a:lvl1pPr>
          </a:lstStyle>
          <a:p>
            <a:endParaRPr lang="en-US"/>
          </a:p>
        </p:txBody>
      </p:sp>
    </p:spTree>
    <p:extLst>
      <p:ext uri="{BB962C8B-B14F-4D97-AF65-F5344CB8AC3E}">
        <p14:creationId xmlns:p14="http://schemas.microsoft.com/office/powerpoint/2010/main" val="3468045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cxnSp>
        <p:nvCxnSpPr>
          <p:cNvPr id="39" name="Straight Connector 38"/>
          <p:cNvCxnSpPr/>
          <p:nvPr userDrawn="1"/>
        </p:nvCxnSpPr>
        <p:spPr>
          <a:xfrm flipV="1">
            <a:off x="290724" y="1087340"/>
            <a:ext cx="0" cy="577066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Text Placeholder 13"/>
          <p:cNvSpPr>
            <a:spLocks noGrp="1"/>
          </p:cNvSpPr>
          <p:nvPr>
            <p:ph type="body" sz="quarter" idx="13" hasCustomPrompt="1"/>
          </p:nvPr>
        </p:nvSpPr>
        <p:spPr>
          <a:xfrm>
            <a:off x="250258" y="336683"/>
            <a:ext cx="11704320" cy="520199"/>
          </a:xfrm>
        </p:spPr>
        <p:txBody>
          <a:bodyPr/>
          <a:lstStyle>
            <a:lvl1pPr marL="0" indent="0">
              <a:lnSpc>
                <a:spcPct val="100000"/>
              </a:lnSpc>
              <a:buNone/>
              <a:defRPr b="1">
                <a:solidFill>
                  <a:schemeClr val="tx1"/>
                </a:solidFill>
                <a:latin typeface="+mj-lt"/>
              </a:defRPr>
            </a:lvl1pPr>
          </a:lstStyle>
          <a:p>
            <a:pPr lvl="0"/>
            <a:r>
              <a:rPr lang="en-US" dirty="0"/>
              <a:t>Click To Edit Master Text Styles</a:t>
            </a:r>
          </a:p>
        </p:txBody>
      </p:sp>
      <p:sp>
        <p:nvSpPr>
          <p:cNvPr id="14" name="Isosceles Triangle 13">
            <a:extLst>
              <a:ext uri="{FF2B5EF4-FFF2-40B4-BE49-F238E27FC236}">
                <a16:creationId xmlns:a16="http://schemas.microsoft.com/office/drawing/2014/main" id="{3A4072EE-08D2-4E0B-8959-2365E0502A83}"/>
              </a:ext>
            </a:extLst>
          </p:cNvPr>
          <p:cNvSpPr/>
          <p:nvPr userDrawn="1"/>
        </p:nvSpPr>
        <p:spPr>
          <a:xfrm rot="5400000">
            <a:off x="-25145" y="25145"/>
            <a:ext cx="364616" cy="314325"/>
          </a:xfrm>
          <a:prstGeom prst="triangle">
            <a:avLst>
              <a:gd name="adj" fmla="val 0"/>
            </a:avLst>
          </a:prstGeom>
          <a:solidFill>
            <a:srgbClr val="2E1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userDrawn="1"/>
        </p:nvCxnSpPr>
        <p:spPr>
          <a:xfrm flipV="1">
            <a:off x="290723" y="1087340"/>
            <a:ext cx="10972800"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FF1EA33B-16B4-4E1C-93B8-71472CD505AF}"/>
              </a:ext>
            </a:extLst>
          </p:cNvPr>
          <p:cNvSpPr/>
          <p:nvPr userDrawn="1"/>
        </p:nvSpPr>
        <p:spPr>
          <a:xfrm>
            <a:off x="0" y="6793992"/>
            <a:ext cx="12192000" cy="64008"/>
          </a:xfrm>
          <a:prstGeom prst="rect">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userDrawn="1"/>
        </p:nvSpPr>
        <p:spPr>
          <a:xfrm>
            <a:off x="11253584" y="995900"/>
            <a:ext cx="182880" cy="182880"/>
          </a:xfrm>
          <a:prstGeom prst="ellipse">
            <a:avLst/>
          </a:prstGeom>
          <a:solidFill>
            <a:srgbClr val="8081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1" name="Straight Connector 40"/>
          <p:cNvCxnSpPr/>
          <p:nvPr userDrawn="1"/>
        </p:nvCxnSpPr>
        <p:spPr>
          <a:xfrm>
            <a:off x="2009558" y="1087340"/>
            <a:ext cx="0" cy="365760"/>
          </a:xfrm>
          <a:prstGeom prst="line">
            <a:avLst/>
          </a:prstGeom>
          <a:ln w="28575">
            <a:solidFill>
              <a:schemeClr val="bg1">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42" name="Rectangle 41"/>
          <p:cNvSpPr/>
          <p:nvPr userDrawn="1"/>
        </p:nvSpPr>
        <p:spPr>
          <a:xfrm>
            <a:off x="636382" y="1453100"/>
            <a:ext cx="2746353" cy="457200"/>
          </a:xfrm>
          <a:prstGeom prst="rect">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636382" y="2047458"/>
            <a:ext cx="2746353" cy="4363281"/>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Rectangle 71"/>
          <p:cNvSpPr/>
          <p:nvPr userDrawn="1"/>
        </p:nvSpPr>
        <p:spPr>
          <a:xfrm>
            <a:off x="3559676" y="1453100"/>
            <a:ext cx="2746353" cy="457200"/>
          </a:xfrm>
          <a:prstGeom prst="rect">
            <a:avLst/>
          </a:prstGeom>
          <a:solidFill>
            <a:srgbClr val="2E1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p:cNvSpPr/>
          <p:nvPr userDrawn="1"/>
        </p:nvSpPr>
        <p:spPr>
          <a:xfrm>
            <a:off x="3579938" y="2047458"/>
            <a:ext cx="2746353" cy="4363281"/>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userDrawn="1"/>
        </p:nvSpPr>
        <p:spPr>
          <a:xfrm>
            <a:off x="6523494" y="1453100"/>
            <a:ext cx="4730090" cy="457200"/>
          </a:xfrm>
          <a:prstGeom prst="rect">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userDrawn="1"/>
        </p:nvSpPr>
        <p:spPr>
          <a:xfrm>
            <a:off x="6523494" y="2047458"/>
            <a:ext cx="4730090" cy="4363281"/>
          </a:xfrm>
          <a:prstGeom prst="rect">
            <a:avLst/>
          </a:prstGeom>
          <a:solidFill>
            <a:schemeClr val="bg1"/>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userDrawn="1"/>
        </p:nvGrpSpPr>
        <p:grpSpPr>
          <a:xfrm>
            <a:off x="1650725" y="2995487"/>
            <a:ext cx="7855839" cy="0"/>
            <a:chOff x="1650725" y="3024515"/>
            <a:chExt cx="7855839" cy="0"/>
          </a:xfrm>
        </p:grpSpPr>
        <p:cxnSp>
          <p:nvCxnSpPr>
            <p:cNvPr id="57" name="Straight Connector 56"/>
            <p:cNvCxnSpPr/>
            <p:nvPr userDrawn="1"/>
          </p:nvCxnSpPr>
          <p:spPr>
            <a:xfrm>
              <a:off x="1650725" y="3024515"/>
              <a:ext cx="71766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userDrawn="1"/>
          </p:nvCxnSpPr>
          <p:spPr>
            <a:xfrm>
              <a:off x="4594281" y="3024515"/>
              <a:ext cx="71766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userDrawn="1"/>
          </p:nvCxnSpPr>
          <p:spPr>
            <a:xfrm>
              <a:off x="8270514" y="3024515"/>
              <a:ext cx="123605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6" name="Group 15"/>
          <p:cNvGrpSpPr/>
          <p:nvPr userDrawn="1"/>
        </p:nvGrpSpPr>
        <p:grpSpPr>
          <a:xfrm>
            <a:off x="1650725" y="4243612"/>
            <a:ext cx="7855839" cy="0"/>
            <a:chOff x="1650725" y="4272640"/>
            <a:chExt cx="7855839" cy="0"/>
          </a:xfrm>
        </p:grpSpPr>
        <p:cxnSp>
          <p:nvCxnSpPr>
            <p:cNvPr id="58" name="Straight Connector 57"/>
            <p:cNvCxnSpPr/>
            <p:nvPr userDrawn="1"/>
          </p:nvCxnSpPr>
          <p:spPr>
            <a:xfrm>
              <a:off x="1650725" y="4272640"/>
              <a:ext cx="71766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userDrawn="1"/>
          </p:nvCxnSpPr>
          <p:spPr>
            <a:xfrm>
              <a:off x="4594281" y="4272640"/>
              <a:ext cx="71766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userDrawn="1"/>
          </p:nvCxnSpPr>
          <p:spPr>
            <a:xfrm>
              <a:off x="8270514" y="4272640"/>
              <a:ext cx="123605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userDrawn="1"/>
        </p:nvGrpSpPr>
        <p:grpSpPr>
          <a:xfrm>
            <a:off x="1650725" y="5564311"/>
            <a:ext cx="7855839" cy="0"/>
            <a:chOff x="1650725" y="5593339"/>
            <a:chExt cx="7855839" cy="0"/>
          </a:xfrm>
        </p:grpSpPr>
        <p:cxnSp>
          <p:nvCxnSpPr>
            <p:cNvPr id="59" name="Straight Connector 58"/>
            <p:cNvCxnSpPr/>
            <p:nvPr userDrawn="1"/>
          </p:nvCxnSpPr>
          <p:spPr>
            <a:xfrm>
              <a:off x="1650725" y="5593339"/>
              <a:ext cx="71766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userDrawn="1"/>
          </p:nvCxnSpPr>
          <p:spPr>
            <a:xfrm>
              <a:off x="4594281" y="5593339"/>
              <a:ext cx="717667"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userDrawn="1"/>
          </p:nvCxnSpPr>
          <p:spPr>
            <a:xfrm>
              <a:off x="8270514" y="5593339"/>
              <a:ext cx="123605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16" name="Straight Connector 115"/>
          <p:cNvCxnSpPr/>
          <p:nvPr userDrawn="1"/>
        </p:nvCxnSpPr>
        <p:spPr>
          <a:xfrm>
            <a:off x="4953114" y="1087340"/>
            <a:ext cx="0" cy="365760"/>
          </a:xfrm>
          <a:prstGeom prst="line">
            <a:avLst/>
          </a:prstGeom>
          <a:ln w="28575">
            <a:solidFill>
              <a:schemeClr val="bg1">
                <a:lumMod val="5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userDrawn="1"/>
        </p:nvCxnSpPr>
        <p:spPr>
          <a:xfrm>
            <a:off x="8888539" y="1087340"/>
            <a:ext cx="0" cy="365760"/>
          </a:xfrm>
          <a:prstGeom prst="line">
            <a:avLst/>
          </a:prstGeom>
          <a:ln w="28575">
            <a:solidFill>
              <a:schemeClr val="bg1">
                <a:lumMod val="50000"/>
              </a:schemeClr>
            </a:solidFill>
            <a:headEnd type="oval"/>
          </a:ln>
        </p:spPr>
        <p:style>
          <a:lnRef idx="1">
            <a:schemeClr val="accent1"/>
          </a:lnRef>
          <a:fillRef idx="0">
            <a:schemeClr val="accent1"/>
          </a:fillRef>
          <a:effectRef idx="0">
            <a:schemeClr val="accent1"/>
          </a:effectRef>
          <a:fontRef idx="minor">
            <a:schemeClr val="tx1"/>
          </a:fontRef>
        </p:style>
      </p:cxnSp>
      <p:sp>
        <p:nvSpPr>
          <p:cNvPr id="118" name="Text Placeholder 4"/>
          <p:cNvSpPr>
            <a:spLocks noGrp="1"/>
          </p:cNvSpPr>
          <p:nvPr>
            <p:ph type="body" sz="quarter" idx="14"/>
          </p:nvPr>
        </p:nvSpPr>
        <p:spPr>
          <a:xfrm>
            <a:off x="658584" y="1469523"/>
            <a:ext cx="2701949" cy="424354"/>
          </a:xfrm>
        </p:spPr>
        <p:txBody>
          <a:bodyPr anchor="ctr" anchorCtr="0">
            <a:normAutofit/>
          </a:bodyPr>
          <a:lstStyle>
            <a:lvl1pPr marL="0" indent="0" algn="ctr">
              <a:buNone/>
              <a:defRPr sz="1800" b="1">
                <a:solidFill>
                  <a:schemeClr val="bg1"/>
                </a:solidFill>
                <a:latin typeface="+mj-lt"/>
              </a:defRPr>
            </a:lvl1pPr>
          </a:lstStyle>
          <a:p>
            <a:pPr lvl="0"/>
            <a:endParaRPr lang="en-US" dirty="0"/>
          </a:p>
        </p:txBody>
      </p:sp>
      <p:sp>
        <p:nvSpPr>
          <p:cNvPr id="119" name="Text Placeholder 4"/>
          <p:cNvSpPr>
            <a:spLocks noGrp="1"/>
          </p:cNvSpPr>
          <p:nvPr>
            <p:ph type="body" sz="quarter" idx="15"/>
          </p:nvPr>
        </p:nvSpPr>
        <p:spPr>
          <a:xfrm>
            <a:off x="3581878" y="1469523"/>
            <a:ext cx="2701949" cy="424354"/>
          </a:xfrm>
        </p:spPr>
        <p:txBody>
          <a:bodyPr anchor="ctr" anchorCtr="0">
            <a:normAutofit/>
          </a:bodyPr>
          <a:lstStyle>
            <a:lvl1pPr marL="0" indent="0" algn="ctr">
              <a:buNone/>
              <a:defRPr sz="1800" b="1">
                <a:solidFill>
                  <a:schemeClr val="bg1"/>
                </a:solidFill>
                <a:latin typeface="+mj-lt"/>
              </a:defRPr>
            </a:lvl1pPr>
          </a:lstStyle>
          <a:p>
            <a:pPr lvl="0"/>
            <a:endParaRPr lang="en-US" dirty="0"/>
          </a:p>
        </p:txBody>
      </p:sp>
      <p:sp>
        <p:nvSpPr>
          <p:cNvPr id="124" name="Text Placeholder 4"/>
          <p:cNvSpPr>
            <a:spLocks noGrp="1"/>
          </p:cNvSpPr>
          <p:nvPr>
            <p:ph type="body" sz="quarter" idx="16"/>
          </p:nvPr>
        </p:nvSpPr>
        <p:spPr>
          <a:xfrm>
            <a:off x="6523495" y="1469523"/>
            <a:ext cx="4730090" cy="424354"/>
          </a:xfrm>
        </p:spPr>
        <p:txBody>
          <a:bodyPr anchor="ctr" anchorCtr="0">
            <a:normAutofit/>
          </a:bodyPr>
          <a:lstStyle>
            <a:lvl1pPr marL="0" indent="0" algn="ctr">
              <a:buNone/>
              <a:defRPr sz="1800" b="1">
                <a:solidFill>
                  <a:schemeClr val="bg1"/>
                </a:solidFill>
                <a:latin typeface="+mj-lt"/>
              </a:defRPr>
            </a:lvl1pPr>
          </a:lstStyle>
          <a:p>
            <a:pPr lvl="0"/>
            <a:endParaRPr lang="en-US" dirty="0"/>
          </a:p>
        </p:txBody>
      </p:sp>
      <p:sp>
        <p:nvSpPr>
          <p:cNvPr id="125" name="Text Placeholder 4"/>
          <p:cNvSpPr>
            <a:spLocks noGrp="1"/>
          </p:cNvSpPr>
          <p:nvPr>
            <p:ph type="body" sz="quarter" idx="17"/>
          </p:nvPr>
        </p:nvSpPr>
        <p:spPr>
          <a:xfrm>
            <a:off x="658584" y="2250150"/>
            <a:ext cx="2701949" cy="424354"/>
          </a:xfrm>
        </p:spPr>
        <p:txBody>
          <a:bodyPr anchor="ctr" anchorCtr="0">
            <a:normAutofit/>
          </a:bodyPr>
          <a:lstStyle>
            <a:lvl1pPr marL="0" indent="0" algn="ctr">
              <a:buNone/>
              <a:defRPr sz="1600" b="1">
                <a:solidFill>
                  <a:schemeClr val="tx1"/>
                </a:solidFill>
                <a:latin typeface="+mn-lt"/>
              </a:defRPr>
            </a:lvl1pPr>
          </a:lstStyle>
          <a:p>
            <a:pPr lvl="0"/>
            <a:endParaRPr lang="en-US" dirty="0"/>
          </a:p>
        </p:txBody>
      </p:sp>
      <p:sp>
        <p:nvSpPr>
          <p:cNvPr id="126" name="Text Placeholder 4"/>
          <p:cNvSpPr>
            <a:spLocks noGrp="1"/>
          </p:cNvSpPr>
          <p:nvPr>
            <p:ph type="body" sz="quarter" idx="18"/>
          </p:nvPr>
        </p:nvSpPr>
        <p:spPr>
          <a:xfrm>
            <a:off x="658584" y="3404096"/>
            <a:ext cx="2701949" cy="424354"/>
          </a:xfrm>
        </p:spPr>
        <p:txBody>
          <a:bodyPr anchor="ctr" anchorCtr="0">
            <a:normAutofit/>
          </a:bodyPr>
          <a:lstStyle>
            <a:lvl1pPr marL="0" indent="0" algn="ctr">
              <a:buNone/>
              <a:defRPr sz="1600" b="1">
                <a:solidFill>
                  <a:schemeClr val="tx1"/>
                </a:solidFill>
                <a:latin typeface="+mn-lt"/>
              </a:defRPr>
            </a:lvl1pPr>
          </a:lstStyle>
          <a:p>
            <a:pPr lvl="0"/>
            <a:endParaRPr lang="en-US" dirty="0"/>
          </a:p>
        </p:txBody>
      </p:sp>
      <p:sp>
        <p:nvSpPr>
          <p:cNvPr id="127" name="Text Placeholder 4"/>
          <p:cNvSpPr>
            <a:spLocks noGrp="1"/>
          </p:cNvSpPr>
          <p:nvPr>
            <p:ph type="body" sz="quarter" idx="19"/>
          </p:nvPr>
        </p:nvSpPr>
        <p:spPr>
          <a:xfrm>
            <a:off x="658584" y="4681651"/>
            <a:ext cx="2701949" cy="424354"/>
          </a:xfrm>
        </p:spPr>
        <p:txBody>
          <a:bodyPr anchor="ctr" anchorCtr="0">
            <a:normAutofit/>
          </a:bodyPr>
          <a:lstStyle>
            <a:lvl1pPr marL="0" indent="0" algn="ctr">
              <a:buNone/>
              <a:defRPr sz="1600" b="1">
                <a:solidFill>
                  <a:schemeClr val="tx1"/>
                </a:solidFill>
                <a:latin typeface="+mn-lt"/>
              </a:defRPr>
            </a:lvl1pPr>
          </a:lstStyle>
          <a:p>
            <a:pPr lvl="0"/>
            <a:endParaRPr lang="en-US" dirty="0"/>
          </a:p>
        </p:txBody>
      </p:sp>
      <p:sp>
        <p:nvSpPr>
          <p:cNvPr id="130" name="Text Placeholder 4"/>
          <p:cNvSpPr>
            <a:spLocks noGrp="1"/>
          </p:cNvSpPr>
          <p:nvPr>
            <p:ph type="body" sz="quarter" idx="22"/>
          </p:nvPr>
        </p:nvSpPr>
        <p:spPr>
          <a:xfrm>
            <a:off x="3604080" y="2192210"/>
            <a:ext cx="2701949" cy="573443"/>
          </a:xfrm>
        </p:spPr>
        <p:txBody>
          <a:bodyPr anchor="ctr" anchorCtr="0">
            <a:normAutofit/>
          </a:bodyPr>
          <a:lstStyle>
            <a:lvl1pPr marL="0" indent="0" algn="ctr">
              <a:buNone/>
              <a:defRPr sz="1400" b="0">
                <a:solidFill>
                  <a:schemeClr val="tx1"/>
                </a:solidFill>
                <a:latin typeface="+mn-lt"/>
              </a:defRPr>
            </a:lvl1pPr>
          </a:lstStyle>
          <a:p>
            <a:pPr lvl="0"/>
            <a:endParaRPr lang="en-US" dirty="0"/>
          </a:p>
        </p:txBody>
      </p:sp>
      <p:sp>
        <p:nvSpPr>
          <p:cNvPr id="134" name="Text Placeholder 4"/>
          <p:cNvSpPr>
            <a:spLocks noGrp="1"/>
          </p:cNvSpPr>
          <p:nvPr>
            <p:ph type="body" sz="quarter" idx="26"/>
          </p:nvPr>
        </p:nvSpPr>
        <p:spPr>
          <a:xfrm>
            <a:off x="658584" y="5770175"/>
            <a:ext cx="2701949" cy="424354"/>
          </a:xfrm>
        </p:spPr>
        <p:txBody>
          <a:bodyPr anchor="ctr" anchorCtr="0">
            <a:normAutofit/>
          </a:bodyPr>
          <a:lstStyle>
            <a:lvl1pPr marL="0" indent="0" algn="ctr">
              <a:buNone/>
              <a:defRPr sz="1600" b="1">
                <a:solidFill>
                  <a:schemeClr val="tx1"/>
                </a:solidFill>
                <a:latin typeface="+mn-lt"/>
              </a:defRPr>
            </a:lvl1pPr>
          </a:lstStyle>
          <a:p>
            <a:pPr lvl="0"/>
            <a:endParaRPr lang="en-US" dirty="0"/>
          </a:p>
        </p:txBody>
      </p:sp>
      <p:sp>
        <p:nvSpPr>
          <p:cNvPr id="137" name="Text Placeholder 4"/>
          <p:cNvSpPr>
            <a:spLocks noGrp="1"/>
          </p:cNvSpPr>
          <p:nvPr>
            <p:ph type="body" sz="quarter" idx="28"/>
          </p:nvPr>
        </p:nvSpPr>
        <p:spPr>
          <a:xfrm>
            <a:off x="6647543" y="5679205"/>
            <a:ext cx="4426857" cy="606294"/>
          </a:xfrm>
        </p:spPr>
        <p:txBody>
          <a:bodyPr anchor="ctr" anchorCtr="0">
            <a:normAutofit/>
          </a:bodyPr>
          <a:lstStyle>
            <a:lvl1pPr marL="0" indent="0" algn="ctr">
              <a:buNone/>
              <a:defRPr sz="1200" b="0">
                <a:solidFill>
                  <a:schemeClr val="tx1"/>
                </a:solidFill>
                <a:latin typeface="+mn-lt"/>
              </a:defRPr>
            </a:lvl1pPr>
          </a:lstStyle>
          <a:p>
            <a:pPr lvl="0"/>
            <a:endParaRPr lang="en-US" dirty="0"/>
          </a:p>
        </p:txBody>
      </p:sp>
      <p:sp>
        <p:nvSpPr>
          <p:cNvPr id="138" name="Text Placeholder 4"/>
          <p:cNvSpPr>
            <a:spLocks noGrp="1"/>
          </p:cNvSpPr>
          <p:nvPr>
            <p:ph type="body" sz="quarter" idx="29"/>
          </p:nvPr>
        </p:nvSpPr>
        <p:spPr>
          <a:xfrm>
            <a:off x="6647543" y="4590681"/>
            <a:ext cx="4426857" cy="606294"/>
          </a:xfrm>
        </p:spPr>
        <p:txBody>
          <a:bodyPr anchor="ctr" anchorCtr="0">
            <a:normAutofit/>
          </a:bodyPr>
          <a:lstStyle>
            <a:lvl1pPr marL="0" indent="0" algn="ctr">
              <a:buNone/>
              <a:defRPr sz="1200" b="0">
                <a:solidFill>
                  <a:schemeClr val="tx1"/>
                </a:solidFill>
                <a:latin typeface="+mn-lt"/>
              </a:defRPr>
            </a:lvl1pPr>
          </a:lstStyle>
          <a:p>
            <a:pPr lvl="0"/>
            <a:endParaRPr lang="en-US" dirty="0"/>
          </a:p>
        </p:txBody>
      </p:sp>
      <p:sp>
        <p:nvSpPr>
          <p:cNvPr id="139" name="Text Placeholder 4"/>
          <p:cNvSpPr>
            <a:spLocks noGrp="1"/>
          </p:cNvSpPr>
          <p:nvPr>
            <p:ph type="body" sz="quarter" idx="30"/>
          </p:nvPr>
        </p:nvSpPr>
        <p:spPr>
          <a:xfrm>
            <a:off x="6647543" y="3313126"/>
            <a:ext cx="4426857" cy="606294"/>
          </a:xfrm>
        </p:spPr>
        <p:txBody>
          <a:bodyPr anchor="ctr" anchorCtr="0">
            <a:normAutofit/>
          </a:bodyPr>
          <a:lstStyle>
            <a:lvl1pPr marL="0" indent="0" algn="ctr">
              <a:buNone/>
              <a:defRPr sz="1200" b="0">
                <a:solidFill>
                  <a:schemeClr val="tx1"/>
                </a:solidFill>
                <a:latin typeface="+mn-lt"/>
              </a:defRPr>
            </a:lvl1pPr>
          </a:lstStyle>
          <a:p>
            <a:pPr lvl="0"/>
            <a:endParaRPr lang="en-US" dirty="0"/>
          </a:p>
        </p:txBody>
      </p:sp>
      <p:sp>
        <p:nvSpPr>
          <p:cNvPr id="140" name="Text Placeholder 4"/>
          <p:cNvSpPr>
            <a:spLocks noGrp="1"/>
          </p:cNvSpPr>
          <p:nvPr>
            <p:ph type="body" sz="quarter" idx="31"/>
          </p:nvPr>
        </p:nvSpPr>
        <p:spPr>
          <a:xfrm>
            <a:off x="6647543" y="2159360"/>
            <a:ext cx="4426857" cy="606294"/>
          </a:xfrm>
        </p:spPr>
        <p:txBody>
          <a:bodyPr anchor="ctr" anchorCtr="0">
            <a:normAutofit/>
          </a:bodyPr>
          <a:lstStyle>
            <a:lvl1pPr marL="0" indent="0" algn="ctr">
              <a:buNone/>
              <a:defRPr sz="1200" b="0">
                <a:solidFill>
                  <a:schemeClr val="tx1"/>
                </a:solidFill>
                <a:latin typeface="+mn-lt"/>
              </a:defRPr>
            </a:lvl1pPr>
          </a:lstStyle>
          <a:p>
            <a:pPr lvl="0"/>
            <a:endParaRPr lang="en-US" dirty="0"/>
          </a:p>
        </p:txBody>
      </p:sp>
      <p:sp>
        <p:nvSpPr>
          <p:cNvPr id="141" name="Text Placeholder 4"/>
          <p:cNvSpPr>
            <a:spLocks noGrp="1"/>
          </p:cNvSpPr>
          <p:nvPr>
            <p:ph type="body" sz="quarter" idx="32"/>
          </p:nvPr>
        </p:nvSpPr>
        <p:spPr>
          <a:xfrm>
            <a:off x="3604080" y="3329552"/>
            <a:ext cx="2701949" cy="573443"/>
          </a:xfrm>
        </p:spPr>
        <p:txBody>
          <a:bodyPr anchor="ctr" anchorCtr="0">
            <a:normAutofit/>
          </a:bodyPr>
          <a:lstStyle>
            <a:lvl1pPr marL="0" indent="0" algn="ctr">
              <a:buNone/>
              <a:defRPr sz="1400" b="0">
                <a:solidFill>
                  <a:schemeClr val="tx1"/>
                </a:solidFill>
                <a:latin typeface="+mn-lt"/>
              </a:defRPr>
            </a:lvl1pPr>
          </a:lstStyle>
          <a:p>
            <a:pPr lvl="0"/>
            <a:endParaRPr lang="en-US" dirty="0"/>
          </a:p>
        </p:txBody>
      </p:sp>
      <p:sp>
        <p:nvSpPr>
          <p:cNvPr id="142" name="Text Placeholder 4"/>
          <p:cNvSpPr>
            <a:spLocks noGrp="1"/>
          </p:cNvSpPr>
          <p:nvPr>
            <p:ph type="body" sz="quarter" idx="33"/>
          </p:nvPr>
        </p:nvSpPr>
        <p:spPr>
          <a:xfrm>
            <a:off x="3604080" y="4607107"/>
            <a:ext cx="2701949" cy="573443"/>
          </a:xfrm>
        </p:spPr>
        <p:txBody>
          <a:bodyPr anchor="ctr" anchorCtr="0">
            <a:normAutofit/>
          </a:bodyPr>
          <a:lstStyle>
            <a:lvl1pPr marL="0" indent="0" algn="ctr">
              <a:buNone/>
              <a:defRPr sz="1400" b="0">
                <a:solidFill>
                  <a:schemeClr val="tx1"/>
                </a:solidFill>
                <a:latin typeface="+mn-lt"/>
              </a:defRPr>
            </a:lvl1pPr>
          </a:lstStyle>
          <a:p>
            <a:pPr lvl="0"/>
            <a:endParaRPr lang="en-US" dirty="0"/>
          </a:p>
        </p:txBody>
      </p:sp>
      <p:sp>
        <p:nvSpPr>
          <p:cNvPr id="143" name="Text Placeholder 4"/>
          <p:cNvSpPr>
            <a:spLocks noGrp="1"/>
          </p:cNvSpPr>
          <p:nvPr>
            <p:ph type="body" sz="quarter" idx="34"/>
          </p:nvPr>
        </p:nvSpPr>
        <p:spPr>
          <a:xfrm>
            <a:off x="3604080" y="5695631"/>
            <a:ext cx="2701949" cy="573443"/>
          </a:xfrm>
        </p:spPr>
        <p:txBody>
          <a:bodyPr anchor="ctr" anchorCtr="0">
            <a:normAutofit/>
          </a:bodyPr>
          <a:lstStyle>
            <a:lvl1pPr marL="0" indent="0" algn="ctr">
              <a:buNone/>
              <a:defRPr sz="1400" b="0">
                <a:solidFill>
                  <a:schemeClr val="tx1"/>
                </a:solidFill>
                <a:latin typeface="+mn-lt"/>
              </a:defRPr>
            </a:lvl1pPr>
          </a:lstStyle>
          <a:p>
            <a:pPr lvl="0"/>
            <a:endParaRPr lang="en-US" dirty="0"/>
          </a:p>
        </p:txBody>
      </p:sp>
    </p:spTree>
    <p:extLst>
      <p:ext uri="{BB962C8B-B14F-4D97-AF65-F5344CB8AC3E}">
        <p14:creationId xmlns:p14="http://schemas.microsoft.com/office/powerpoint/2010/main" val="3907630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10" name="Text Placeholder 13"/>
          <p:cNvSpPr>
            <a:spLocks noGrp="1"/>
          </p:cNvSpPr>
          <p:nvPr>
            <p:ph type="body" sz="quarter" idx="13" hasCustomPrompt="1"/>
          </p:nvPr>
        </p:nvSpPr>
        <p:spPr>
          <a:xfrm>
            <a:off x="250258" y="336683"/>
            <a:ext cx="11704320" cy="520199"/>
          </a:xfrm>
        </p:spPr>
        <p:txBody>
          <a:bodyPr/>
          <a:lstStyle>
            <a:lvl1pPr marL="0" indent="0">
              <a:lnSpc>
                <a:spcPct val="100000"/>
              </a:lnSpc>
              <a:buNone/>
              <a:defRPr b="1">
                <a:solidFill>
                  <a:schemeClr val="tx1"/>
                </a:solidFill>
                <a:latin typeface="+mj-lt"/>
              </a:defRPr>
            </a:lvl1pPr>
          </a:lstStyle>
          <a:p>
            <a:pPr lvl="0"/>
            <a:r>
              <a:rPr lang="en-US" dirty="0"/>
              <a:t>Click To Edit Master Text Styles</a:t>
            </a:r>
          </a:p>
        </p:txBody>
      </p:sp>
      <p:sp>
        <p:nvSpPr>
          <p:cNvPr id="11" name="Text Placeholder 13"/>
          <p:cNvSpPr>
            <a:spLocks noGrp="1"/>
          </p:cNvSpPr>
          <p:nvPr>
            <p:ph type="body" sz="quarter" idx="14" hasCustomPrompt="1"/>
          </p:nvPr>
        </p:nvSpPr>
        <p:spPr>
          <a:xfrm>
            <a:off x="250258" y="861233"/>
            <a:ext cx="11704320" cy="520199"/>
          </a:xfrm>
        </p:spPr>
        <p:txBody>
          <a:bodyPr>
            <a:normAutofit/>
          </a:bodyPr>
          <a:lstStyle>
            <a:lvl1pPr marL="0" indent="0">
              <a:lnSpc>
                <a:spcPct val="100000"/>
              </a:lnSpc>
              <a:buNone/>
              <a:defRPr sz="2200" b="1">
                <a:solidFill>
                  <a:srgbClr val="002060"/>
                </a:solidFill>
                <a:latin typeface="+mj-lt"/>
              </a:defRPr>
            </a:lvl1pPr>
          </a:lstStyle>
          <a:p>
            <a:pPr lvl="0"/>
            <a:r>
              <a:rPr lang="en-US" dirty="0"/>
              <a:t>Click To Edit Master Text Styles</a:t>
            </a:r>
          </a:p>
        </p:txBody>
      </p:sp>
      <p:sp>
        <p:nvSpPr>
          <p:cNvPr id="13" name="Rectangle 12">
            <a:extLst>
              <a:ext uri="{FF2B5EF4-FFF2-40B4-BE49-F238E27FC236}">
                <a16:creationId xmlns:a16="http://schemas.microsoft.com/office/drawing/2014/main" id="{FF1EA33B-16B4-4E1C-93B8-71472CD505AF}"/>
              </a:ext>
            </a:extLst>
          </p:cNvPr>
          <p:cNvSpPr/>
          <p:nvPr userDrawn="1"/>
        </p:nvSpPr>
        <p:spPr>
          <a:xfrm>
            <a:off x="0" y="6793992"/>
            <a:ext cx="12192000" cy="64008"/>
          </a:xfrm>
          <a:prstGeom prst="rect">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3A4072EE-08D2-4E0B-8959-2365E0502A83}"/>
              </a:ext>
            </a:extLst>
          </p:cNvPr>
          <p:cNvSpPr/>
          <p:nvPr userDrawn="1"/>
        </p:nvSpPr>
        <p:spPr>
          <a:xfrm rot="5400000">
            <a:off x="-25145" y="25145"/>
            <a:ext cx="364616" cy="314325"/>
          </a:xfrm>
          <a:prstGeom prst="triangle">
            <a:avLst>
              <a:gd name="adj" fmla="val 0"/>
            </a:avLst>
          </a:prstGeom>
          <a:solidFill>
            <a:srgbClr val="2E1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37"/>
          <p:cNvCxnSpPr/>
          <p:nvPr userDrawn="1"/>
        </p:nvCxnSpPr>
        <p:spPr>
          <a:xfrm flipV="1">
            <a:off x="2565419" y="3042122"/>
            <a:ext cx="0" cy="396000"/>
          </a:xfrm>
          <a:prstGeom prst="line">
            <a:avLst/>
          </a:prstGeom>
          <a:solidFill>
            <a:schemeClr val="bg1">
              <a:lumMod val="75000"/>
            </a:schemeClr>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Oval 38"/>
          <p:cNvSpPr/>
          <p:nvPr userDrawn="1"/>
        </p:nvSpPr>
        <p:spPr>
          <a:xfrm flipV="1">
            <a:off x="2511662" y="3396744"/>
            <a:ext cx="108000" cy="108000"/>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0" name="Straight Connector 39"/>
          <p:cNvCxnSpPr/>
          <p:nvPr userDrawn="1"/>
        </p:nvCxnSpPr>
        <p:spPr>
          <a:xfrm flipV="1">
            <a:off x="4316495" y="4094092"/>
            <a:ext cx="0" cy="396000"/>
          </a:xfrm>
          <a:prstGeom prst="line">
            <a:avLst/>
          </a:prstGeom>
          <a:solidFill>
            <a:schemeClr val="bg1">
              <a:lumMod val="75000"/>
            </a:schemeClr>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1" name="Oval 40"/>
          <p:cNvSpPr/>
          <p:nvPr userDrawn="1"/>
        </p:nvSpPr>
        <p:spPr>
          <a:xfrm flipV="1">
            <a:off x="4262738" y="4448714"/>
            <a:ext cx="108000" cy="108000"/>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2" name="Straight Connector 41"/>
          <p:cNvCxnSpPr/>
          <p:nvPr userDrawn="1"/>
        </p:nvCxnSpPr>
        <p:spPr>
          <a:xfrm flipV="1">
            <a:off x="7813304" y="4095680"/>
            <a:ext cx="0" cy="396000"/>
          </a:xfrm>
          <a:prstGeom prst="line">
            <a:avLst/>
          </a:prstGeom>
          <a:solidFill>
            <a:schemeClr val="bg1">
              <a:lumMod val="75000"/>
            </a:schemeClr>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3" name="Oval 42"/>
          <p:cNvSpPr/>
          <p:nvPr userDrawn="1"/>
        </p:nvSpPr>
        <p:spPr>
          <a:xfrm flipV="1">
            <a:off x="7761135" y="4450302"/>
            <a:ext cx="108000" cy="108000"/>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4" name="Straight Connector 43"/>
          <p:cNvCxnSpPr/>
          <p:nvPr userDrawn="1"/>
        </p:nvCxnSpPr>
        <p:spPr>
          <a:xfrm flipV="1">
            <a:off x="9570287" y="3038047"/>
            <a:ext cx="0" cy="396000"/>
          </a:xfrm>
          <a:prstGeom prst="line">
            <a:avLst/>
          </a:prstGeom>
          <a:solidFill>
            <a:schemeClr val="bg1">
              <a:lumMod val="75000"/>
            </a:schemeClr>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5" name="Oval 44"/>
          <p:cNvSpPr/>
          <p:nvPr userDrawn="1"/>
        </p:nvSpPr>
        <p:spPr>
          <a:xfrm flipV="1">
            <a:off x="9518117" y="3392669"/>
            <a:ext cx="108000" cy="108000"/>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p:cNvSpPr/>
          <p:nvPr userDrawn="1"/>
        </p:nvSpPr>
        <p:spPr>
          <a:xfrm rot="19805596" flipV="1">
            <a:off x="10026120" y="2016424"/>
            <a:ext cx="828000" cy="2318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Pentagon 46"/>
          <p:cNvSpPr/>
          <p:nvPr userDrawn="1"/>
        </p:nvSpPr>
        <p:spPr>
          <a:xfrm rot="19805596" flipH="1" flipV="1">
            <a:off x="10665879" y="1770035"/>
            <a:ext cx="385242" cy="252000"/>
          </a:xfrm>
          <a:prstGeom prst="homePlate">
            <a:avLst>
              <a:gd name="adj" fmla="val 346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a:t>
            </a:r>
          </a:p>
        </p:txBody>
      </p:sp>
      <p:sp>
        <p:nvSpPr>
          <p:cNvPr id="48" name="Pentagon 47"/>
          <p:cNvSpPr/>
          <p:nvPr userDrawn="1"/>
        </p:nvSpPr>
        <p:spPr>
          <a:xfrm rot="19933683" flipV="1">
            <a:off x="9830836" y="2243755"/>
            <a:ext cx="385242" cy="252000"/>
          </a:xfrm>
          <a:prstGeom prst="homePlate">
            <a:avLst>
              <a:gd name="adj" fmla="val 346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a:t>
            </a:r>
          </a:p>
        </p:txBody>
      </p:sp>
      <p:sp>
        <p:nvSpPr>
          <p:cNvPr id="49" name="Rectangle 48"/>
          <p:cNvSpPr/>
          <p:nvPr userDrawn="1"/>
        </p:nvSpPr>
        <p:spPr>
          <a:xfrm rot="19805596" flipV="1">
            <a:off x="8271418" y="3027552"/>
            <a:ext cx="828000" cy="2318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Pentagon 49"/>
          <p:cNvSpPr/>
          <p:nvPr userDrawn="1"/>
        </p:nvSpPr>
        <p:spPr>
          <a:xfrm rot="19805596" flipH="1" flipV="1">
            <a:off x="8911177" y="2781163"/>
            <a:ext cx="385242" cy="252000"/>
          </a:xfrm>
          <a:prstGeom prst="homePlate">
            <a:avLst>
              <a:gd name="adj" fmla="val 346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a:t>
            </a:r>
          </a:p>
        </p:txBody>
      </p:sp>
      <p:sp>
        <p:nvSpPr>
          <p:cNvPr id="51" name="Pentagon 50"/>
          <p:cNvSpPr/>
          <p:nvPr userDrawn="1"/>
        </p:nvSpPr>
        <p:spPr>
          <a:xfrm rot="19933683" flipV="1">
            <a:off x="8076134" y="3254883"/>
            <a:ext cx="385242" cy="252000"/>
          </a:xfrm>
          <a:prstGeom prst="homePlate">
            <a:avLst>
              <a:gd name="adj" fmla="val 346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a:t>
            </a:r>
          </a:p>
        </p:txBody>
      </p:sp>
      <p:sp>
        <p:nvSpPr>
          <p:cNvPr id="52" name="Rectangle 51"/>
          <p:cNvSpPr/>
          <p:nvPr userDrawn="1"/>
        </p:nvSpPr>
        <p:spPr>
          <a:xfrm rot="1794404">
            <a:off x="6530553" y="3024913"/>
            <a:ext cx="828000" cy="2318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Pentagon 52"/>
          <p:cNvSpPr/>
          <p:nvPr userDrawn="1"/>
        </p:nvSpPr>
        <p:spPr>
          <a:xfrm rot="1794404" flipH="1">
            <a:off x="7170312" y="3251121"/>
            <a:ext cx="385242" cy="252000"/>
          </a:xfrm>
          <a:prstGeom prst="homePlate">
            <a:avLst>
              <a:gd name="adj" fmla="val 346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a:t>
            </a:r>
          </a:p>
        </p:txBody>
      </p:sp>
      <p:sp>
        <p:nvSpPr>
          <p:cNvPr id="54" name="Pentagon 53"/>
          <p:cNvSpPr/>
          <p:nvPr userDrawn="1"/>
        </p:nvSpPr>
        <p:spPr>
          <a:xfrm rot="1666317">
            <a:off x="6335269" y="2777401"/>
            <a:ext cx="385242" cy="252000"/>
          </a:xfrm>
          <a:prstGeom prst="homePlate">
            <a:avLst>
              <a:gd name="adj" fmla="val 346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a:t>
            </a:r>
          </a:p>
        </p:txBody>
      </p:sp>
      <p:sp>
        <p:nvSpPr>
          <p:cNvPr id="55" name="Hexagon 54"/>
          <p:cNvSpPr/>
          <p:nvPr userDrawn="1"/>
        </p:nvSpPr>
        <p:spPr>
          <a:xfrm rot="5400000">
            <a:off x="7209335" y="3098799"/>
            <a:ext cx="1208432" cy="1094705"/>
          </a:xfrm>
          <a:prstGeom prst="hexagon">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6" name="Hexagon 55"/>
          <p:cNvSpPr/>
          <p:nvPr userDrawn="1"/>
        </p:nvSpPr>
        <p:spPr>
          <a:xfrm rot="5400000">
            <a:off x="7414294" y="3284469"/>
            <a:ext cx="798512" cy="72336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Hexagon 56"/>
          <p:cNvSpPr/>
          <p:nvPr userDrawn="1"/>
        </p:nvSpPr>
        <p:spPr>
          <a:xfrm rot="5400000">
            <a:off x="8967190" y="2095325"/>
            <a:ext cx="1208432" cy="1094705"/>
          </a:xfrm>
          <a:prstGeom prst="hexagon">
            <a:avLst/>
          </a:prstGeom>
          <a:solidFill>
            <a:srgbClr val="2E1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Hexagon 57"/>
          <p:cNvSpPr/>
          <p:nvPr userDrawn="1"/>
        </p:nvSpPr>
        <p:spPr>
          <a:xfrm rot="5400000">
            <a:off x="9172149" y="2280995"/>
            <a:ext cx="798512" cy="72336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9" name="Rectangle 58"/>
          <p:cNvSpPr/>
          <p:nvPr userDrawn="1"/>
        </p:nvSpPr>
        <p:spPr>
          <a:xfrm rot="1794404">
            <a:off x="1289433" y="2022878"/>
            <a:ext cx="828000" cy="2318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Pentagon 59"/>
          <p:cNvSpPr/>
          <p:nvPr userDrawn="1"/>
        </p:nvSpPr>
        <p:spPr>
          <a:xfrm rot="1794404" flipH="1">
            <a:off x="1929192" y="2249086"/>
            <a:ext cx="385242" cy="252000"/>
          </a:xfrm>
          <a:prstGeom prst="homePlate">
            <a:avLst>
              <a:gd name="adj" fmla="val 346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a:t>
            </a:r>
          </a:p>
        </p:txBody>
      </p:sp>
      <p:sp>
        <p:nvSpPr>
          <p:cNvPr id="61" name="Pentagon 60"/>
          <p:cNvSpPr/>
          <p:nvPr userDrawn="1"/>
        </p:nvSpPr>
        <p:spPr>
          <a:xfrm rot="1666317">
            <a:off x="1094149" y="1775366"/>
            <a:ext cx="385242" cy="252000"/>
          </a:xfrm>
          <a:prstGeom prst="homePlate">
            <a:avLst>
              <a:gd name="adj" fmla="val 346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a:t>
            </a:r>
          </a:p>
        </p:txBody>
      </p:sp>
      <p:sp>
        <p:nvSpPr>
          <p:cNvPr id="62" name="Rectangle 61"/>
          <p:cNvSpPr/>
          <p:nvPr userDrawn="1"/>
        </p:nvSpPr>
        <p:spPr>
          <a:xfrm rot="19805596" flipV="1">
            <a:off x="4772874" y="3027553"/>
            <a:ext cx="828000" cy="2318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3" name="Pentagon 62"/>
          <p:cNvSpPr/>
          <p:nvPr userDrawn="1"/>
        </p:nvSpPr>
        <p:spPr>
          <a:xfrm rot="19805596" flipH="1" flipV="1">
            <a:off x="5412633" y="2781164"/>
            <a:ext cx="385242" cy="252000"/>
          </a:xfrm>
          <a:prstGeom prst="homePlate">
            <a:avLst>
              <a:gd name="adj" fmla="val 346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a:t>
            </a:r>
          </a:p>
        </p:txBody>
      </p:sp>
      <p:sp>
        <p:nvSpPr>
          <p:cNvPr id="64" name="Pentagon 63"/>
          <p:cNvSpPr/>
          <p:nvPr userDrawn="1"/>
        </p:nvSpPr>
        <p:spPr>
          <a:xfrm rot="19933683" flipV="1">
            <a:off x="4577590" y="3254884"/>
            <a:ext cx="385242" cy="252000"/>
          </a:xfrm>
          <a:prstGeom prst="homePlate">
            <a:avLst>
              <a:gd name="adj" fmla="val 346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a:t>
            </a:r>
          </a:p>
        </p:txBody>
      </p:sp>
      <p:sp>
        <p:nvSpPr>
          <p:cNvPr id="65" name="Rectangle 64"/>
          <p:cNvSpPr/>
          <p:nvPr userDrawn="1"/>
        </p:nvSpPr>
        <p:spPr>
          <a:xfrm rot="1794404">
            <a:off x="3032009" y="3024914"/>
            <a:ext cx="828000" cy="2318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Pentagon 65"/>
          <p:cNvSpPr/>
          <p:nvPr userDrawn="1"/>
        </p:nvSpPr>
        <p:spPr>
          <a:xfrm rot="1794404" flipH="1">
            <a:off x="3671768" y="3251122"/>
            <a:ext cx="385242" cy="252000"/>
          </a:xfrm>
          <a:prstGeom prst="homePlate">
            <a:avLst>
              <a:gd name="adj" fmla="val 346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a:t>
            </a:r>
          </a:p>
        </p:txBody>
      </p:sp>
      <p:sp>
        <p:nvSpPr>
          <p:cNvPr id="67" name="Pentagon 66"/>
          <p:cNvSpPr/>
          <p:nvPr userDrawn="1"/>
        </p:nvSpPr>
        <p:spPr>
          <a:xfrm rot="1666317">
            <a:off x="2836725" y="2777402"/>
            <a:ext cx="385242" cy="252000"/>
          </a:xfrm>
          <a:prstGeom prst="homePlate">
            <a:avLst>
              <a:gd name="adj" fmla="val 3463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v</a:t>
            </a:r>
          </a:p>
        </p:txBody>
      </p:sp>
      <p:sp>
        <p:nvSpPr>
          <p:cNvPr id="68" name="Hexagon 67"/>
          <p:cNvSpPr/>
          <p:nvPr userDrawn="1"/>
        </p:nvSpPr>
        <p:spPr>
          <a:xfrm rot="5400000">
            <a:off x="3710791" y="3098800"/>
            <a:ext cx="1208432" cy="1094705"/>
          </a:xfrm>
          <a:prstGeom prst="hexagon">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Hexagon 68"/>
          <p:cNvSpPr/>
          <p:nvPr userDrawn="1"/>
        </p:nvSpPr>
        <p:spPr>
          <a:xfrm rot="5400000">
            <a:off x="3915750" y="3284470"/>
            <a:ext cx="798512" cy="72336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Hexagon 69"/>
          <p:cNvSpPr/>
          <p:nvPr userDrawn="1"/>
        </p:nvSpPr>
        <p:spPr>
          <a:xfrm rot="5400000">
            <a:off x="5468646" y="2095326"/>
            <a:ext cx="1208432" cy="1094705"/>
          </a:xfrm>
          <a:prstGeom prst="hexag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Hexagon 70"/>
          <p:cNvSpPr/>
          <p:nvPr userDrawn="1"/>
        </p:nvSpPr>
        <p:spPr>
          <a:xfrm rot="5400000">
            <a:off x="5673605" y="2280996"/>
            <a:ext cx="798512" cy="72336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Hexagon 71"/>
          <p:cNvSpPr/>
          <p:nvPr userDrawn="1"/>
        </p:nvSpPr>
        <p:spPr>
          <a:xfrm rot="5400000">
            <a:off x="1960982" y="2095329"/>
            <a:ext cx="1208432" cy="1094705"/>
          </a:xfrm>
          <a:prstGeom prst="hexagon">
            <a:avLst/>
          </a:prstGeom>
          <a:solidFill>
            <a:srgbClr val="2E1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Hexagon 72"/>
          <p:cNvSpPr/>
          <p:nvPr userDrawn="1"/>
        </p:nvSpPr>
        <p:spPr>
          <a:xfrm rot="5400000">
            <a:off x="2165942" y="2281000"/>
            <a:ext cx="798512" cy="723363"/>
          </a:xfrm>
          <a:prstGeom prst="hexagon">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74" name="Straight Connector 73"/>
          <p:cNvCxnSpPr/>
          <p:nvPr userDrawn="1"/>
        </p:nvCxnSpPr>
        <p:spPr>
          <a:xfrm flipV="1">
            <a:off x="6075325" y="3220543"/>
            <a:ext cx="0" cy="2103120"/>
          </a:xfrm>
          <a:prstGeom prst="line">
            <a:avLst/>
          </a:prstGeom>
          <a:solidFill>
            <a:schemeClr val="bg1">
              <a:lumMod val="75000"/>
            </a:schemeClr>
          </a:solidFill>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75" name="Oval 74"/>
          <p:cNvSpPr/>
          <p:nvPr userDrawn="1"/>
        </p:nvSpPr>
        <p:spPr>
          <a:xfrm flipV="1">
            <a:off x="6018392" y="5251248"/>
            <a:ext cx="108000" cy="108000"/>
          </a:xfrm>
          <a:prstGeom prst="ellips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6" name="Text Placeholder 3"/>
          <p:cNvSpPr>
            <a:spLocks noGrp="1"/>
          </p:cNvSpPr>
          <p:nvPr>
            <p:ph type="body" sz="quarter" idx="19"/>
          </p:nvPr>
        </p:nvSpPr>
        <p:spPr>
          <a:xfrm>
            <a:off x="4872902" y="5608068"/>
            <a:ext cx="2369069" cy="704709"/>
          </a:xfrm>
        </p:spPr>
        <p:txBody>
          <a:bodyPr>
            <a:normAutofit/>
          </a:bodyPr>
          <a:lstStyle>
            <a:lvl1pPr marL="0" indent="0" algn="ctr">
              <a:lnSpc>
                <a:spcPct val="135000"/>
              </a:lnSpc>
              <a:spcBef>
                <a:spcPts val="0"/>
              </a:spcBef>
              <a:buNone/>
              <a:defRPr sz="1400" baseline="0"/>
            </a:lvl1pPr>
          </a:lstStyle>
          <a:p>
            <a:pPr lvl="0"/>
            <a:endParaRPr lang="en-US" dirty="0"/>
          </a:p>
        </p:txBody>
      </p:sp>
      <p:sp>
        <p:nvSpPr>
          <p:cNvPr id="77" name="Text Placeholder 3"/>
          <p:cNvSpPr>
            <a:spLocks noGrp="1"/>
          </p:cNvSpPr>
          <p:nvPr>
            <p:ph type="body" sz="quarter" idx="20"/>
          </p:nvPr>
        </p:nvSpPr>
        <p:spPr>
          <a:xfrm>
            <a:off x="6766302" y="4682608"/>
            <a:ext cx="2100699" cy="704709"/>
          </a:xfrm>
        </p:spPr>
        <p:txBody>
          <a:bodyPr>
            <a:normAutofit/>
          </a:bodyPr>
          <a:lstStyle>
            <a:lvl1pPr marL="0" indent="0" algn="ctr">
              <a:lnSpc>
                <a:spcPct val="135000"/>
              </a:lnSpc>
              <a:spcBef>
                <a:spcPts val="0"/>
              </a:spcBef>
              <a:buNone/>
              <a:defRPr sz="1400" baseline="0"/>
            </a:lvl1pPr>
          </a:lstStyle>
          <a:p>
            <a:pPr lvl="0"/>
            <a:endParaRPr lang="en-US" dirty="0"/>
          </a:p>
        </p:txBody>
      </p:sp>
      <p:sp>
        <p:nvSpPr>
          <p:cNvPr id="78" name="Text Placeholder 3"/>
          <p:cNvSpPr>
            <a:spLocks noGrp="1"/>
          </p:cNvSpPr>
          <p:nvPr>
            <p:ph type="body" sz="quarter" idx="21"/>
          </p:nvPr>
        </p:nvSpPr>
        <p:spPr>
          <a:xfrm>
            <a:off x="3276236" y="4682608"/>
            <a:ext cx="2063822" cy="704709"/>
          </a:xfrm>
        </p:spPr>
        <p:txBody>
          <a:bodyPr>
            <a:normAutofit/>
          </a:bodyPr>
          <a:lstStyle>
            <a:lvl1pPr marL="0" indent="0" algn="ctr">
              <a:lnSpc>
                <a:spcPct val="135000"/>
              </a:lnSpc>
              <a:spcBef>
                <a:spcPts val="0"/>
              </a:spcBef>
              <a:buNone/>
              <a:defRPr sz="1400" baseline="0"/>
            </a:lvl1pPr>
          </a:lstStyle>
          <a:p>
            <a:pPr lvl="0"/>
            <a:endParaRPr lang="en-US" dirty="0"/>
          </a:p>
        </p:txBody>
      </p:sp>
      <p:sp>
        <p:nvSpPr>
          <p:cNvPr id="79" name="Text Placeholder 3"/>
          <p:cNvSpPr>
            <a:spLocks noGrp="1"/>
          </p:cNvSpPr>
          <p:nvPr>
            <p:ph type="body" sz="quarter" idx="22"/>
          </p:nvPr>
        </p:nvSpPr>
        <p:spPr>
          <a:xfrm>
            <a:off x="8936567" y="3615935"/>
            <a:ext cx="2506133" cy="704709"/>
          </a:xfrm>
        </p:spPr>
        <p:txBody>
          <a:bodyPr>
            <a:normAutofit/>
          </a:bodyPr>
          <a:lstStyle>
            <a:lvl1pPr marL="0" indent="0" algn="l">
              <a:lnSpc>
                <a:spcPct val="135000"/>
              </a:lnSpc>
              <a:spcBef>
                <a:spcPts val="0"/>
              </a:spcBef>
              <a:buNone/>
              <a:defRPr sz="1400" baseline="0"/>
            </a:lvl1pPr>
          </a:lstStyle>
          <a:p>
            <a:pPr lvl="0"/>
            <a:endParaRPr lang="en-US" dirty="0"/>
          </a:p>
        </p:txBody>
      </p:sp>
      <p:sp>
        <p:nvSpPr>
          <p:cNvPr id="80" name="Text Placeholder 3"/>
          <p:cNvSpPr>
            <a:spLocks noGrp="1"/>
          </p:cNvSpPr>
          <p:nvPr>
            <p:ph type="body" sz="quarter" idx="23"/>
          </p:nvPr>
        </p:nvSpPr>
        <p:spPr>
          <a:xfrm>
            <a:off x="342156" y="3615935"/>
            <a:ext cx="2832211" cy="704709"/>
          </a:xfrm>
        </p:spPr>
        <p:txBody>
          <a:bodyPr>
            <a:normAutofit/>
          </a:bodyPr>
          <a:lstStyle>
            <a:lvl1pPr marL="0" indent="0" algn="r">
              <a:lnSpc>
                <a:spcPct val="135000"/>
              </a:lnSpc>
              <a:spcBef>
                <a:spcPts val="0"/>
              </a:spcBef>
              <a:buNone/>
              <a:defRPr sz="1400" baseline="0"/>
            </a:lvl1pPr>
          </a:lstStyle>
          <a:p>
            <a:pPr lvl="0"/>
            <a:endParaRPr lang="en-US" dirty="0"/>
          </a:p>
        </p:txBody>
      </p:sp>
      <p:sp>
        <p:nvSpPr>
          <p:cNvPr id="86" name="Picture Placeholder 170"/>
          <p:cNvSpPr>
            <a:spLocks noGrp="1"/>
          </p:cNvSpPr>
          <p:nvPr>
            <p:ph type="pic" sz="quarter" idx="24"/>
          </p:nvPr>
        </p:nvSpPr>
        <p:spPr>
          <a:xfrm>
            <a:off x="2405178" y="2482661"/>
            <a:ext cx="320040" cy="320040"/>
          </a:xfrm>
        </p:spPr>
        <p:txBody>
          <a:bodyPr>
            <a:normAutofit/>
          </a:bodyPr>
          <a:lstStyle>
            <a:lvl1pPr>
              <a:defRPr sz="100"/>
            </a:lvl1pPr>
          </a:lstStyle>
          <a:p>
            <a:endParaRPr lang="en-US"/>
          </a:p>
        </p:txBody>
      </p:sp>
      <p:sp>
        <p:nvSpPr>
          <p:cNvPr id="116" name="Picture Placeholder 170"/>
          <p:cNvSpPr>
            <a:spLocks noGrp="1"/>
          </p:cNvSpPr>
          <p:nvPr>
            <p:ph type="pic" sz="quarter" idx="25"/>
          </p:nvPr>
        </p:nvSpPr>
        <p:spPr>
          <a:xfrm>
            <a:off x="4154987" y="3486132"/>
            <a:ext cx="320040" cy="320040"/>
          </a:xfrm>
        </p:spPr>
        <p:txBody>
          <a:bodyPr>
            <a:normAutofit/>
          </a:bodyPr>
          <a:lstStyle>
            <a:lvl1pPr>
              <a:defRPr sz="100"/>
            </a:lvl1pPr>
          </a:lstStyle>
          <a:p>
            <a:endParaRPr lang="en-US"/>
          </a:p>
        </p:txBody>
      </p:sp>
      <p:sp>
        <p:nvSpPr>
          <p:cNvPr id="117" name="Picture Placeholder 170"/>
          <p:cNvSpPr>
            <a:spLocks noGrp="1"/>
          </p:cNvSpPr>
          <p:nvPr>
            <p:ph type="pic" sz="quarter" idx="26"/>
          </p:nvPr>
        </p:nvSpPr>
        <p:spPr>
          <a:xfrm>
            <a:off x="5912841" y="2482657"/>
            <a:ext cx="320040" cy="320040"/>
          </a:xfrm>
        </p:spPr>
        <p:txBody>
          <a:bodyPr>
            <a:normAutofit/>
          </a:bodyPr>
          <a:lstStyle>
            <a:lvl1pPr>
              <a:defRPr sz="100"/>
            </a:lvl1pPr>
          </a:lstStyle>
          <a:p>
            <a:endParaRPr lang="en-US"/>
          </a:p>
        </p:txBody>
      </p:sp>
      <p:sp>
        <p:nvSpPr>
          <p:cNvPr id="118" name="Picture Placeholder 170"/>
          <p:cNvSpPr>
            <a:spLocks noGrp="1"/>
          </p:cNvSpPr>
          <p:nvPr>
            <p:ph type="pic" sz="quarter" idx="27"/>
          </p:nvPr>
        </p:nvSpPr>
        <p:spPr>
          <a:xfrm>
            <a:off x="7653531" y="3486131"/>
            <a:ext cx="320040" cy="320040"/>
          </a:xfrm>
        </p:spPr>
        <p:txBody>
          <a:bodyPr>
            <a:normAutofit/>
          </a:bodyPr>
          <a:lstStyle>
            <a:lvl1pPr>
              <a:defRPr sz="100"/>
            </a:lvl1pPr>
          </a:lstStyle>
          <a:p>
            <a:endParaRPr lang="en-US"/>
          </a:p>
        </p:txBody>
      </p:sp>
      <p:sp>
        <p:nvSpPr>
          <p:cNvPr id="119" name="Picture Placeholder 170"/>
          <p:cNvSpPr>
            <a:spLocks noGrp="1"/>
          </p:cNvSpPr>
          <p:nvPr>
            <p:ph type="pic" sz="quarter" idx="28"/>
          </p:nvPr>
        </p:nvSpPr>
        <p:spPr>
          <a:xfrm>
            <a:off x="9411386" y="2482657"/>
            <a:ext cx="320040" cy="320040"/>
          </a:xfrm>
        </p:spPr>
        <p:txBody>
          <a:bodyPr>
            <a:normAutofit/>
          </a:bodyPr>
          <a:lstStyle>
            <a:lvl1pPr>
              <a:defRPr sz="100"/>
            </a:lvl1pPr>
          </a:lstStyle>
          <a:p>
            <a:endParaRPr lang="en-US"/>
          </a:p>
        </p:txBody>
      </p:sp>
    </p:spTree>
    <p:extLst>
      <p:ext uri="{BB962C8B-B14F-4D97-AF65-F5344CB8AC3E}">
        <p14:creationId xmlns:p14="http://schemas.microsoft.com/office/powerpoint/2010/main" val="23393904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10" name="Text Placeholder 13"/>
          <p:cNvSpPr>
            <a:spLocks noGrp="1"/>
          </p:cNvSpPr>
          <p:nvPr>
            <p:ph type="body" sz="quarter" idx="13" hasCustomPrompt="1"/>
          </p:nvPr>
        </p:nvSpPr>
        <p:spPr>
          <a:xfrm>
            <a:off x="250258" y="336683"/>
            <a:ext cx="11704320" cy="520199"/>
          </a:xfrm>
        </p:spPr>
        <p:txBody>
          <a:bodyPr/>
          <a:lstStyle>
            <a:lvl1pPr marL="0" indent="0">
              <a:lnSpc>
                <a:spcPct val="100000"/>
              </a:lnSpc>
              <a:buNone/>
              <a:defRPr b="1">
                <a:solidFill>
                  <a:schemeClr val="tx1"/>
                </a:solidFill>
                <a:latin typeface="+mj-lt"/>
              </a:defRPr>
            </a:lvl1pPr>
          </a:lstStyle>
          <a:p>
            <a:pPr lvl="0"/>
            <a:r>
              <a:rPr lang="en-US" dirty="0"/>
              <a:t>Click To Edit Master Text Styles</a:t>
            </a:r>
          </a:p>
        </p:txBody>
      </p:sp>
      <p:sp>
        <p:nvSpPr>
          <p:cNvPr id="13" name="Rectangle 12">
            <a:extLst>
              <a:ext uri="{FF2B5EF4-FFF2-40B4-BE49-F238E27FC236}">
                <a16:creationId xmlns:a16="http://schemas.microsoft.com/office/drawing/2014/main" id="{FF1EA33B-16B4-4E1C-93B8-71472CD505AF}"/>
              </a:ext>
            </a:extLst>
          </p:cNvPr>
          <p:cNvSpPr/>
          <p:nvPr userDrawn="1"/>
        </p:nvSpPr>
        <p:spPr>
          <a:xfrm>
            <a:off x="0" y="6793992"/>
            <a:ext cx="12192000" cy="64008"/>
          </a:xfrm>
          <a:prstGeom prst="rect">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3A4072EE-08D2-4E0B-8959-2365E0502A83}"/>
              </a:ext>
            </a:extLst>
          </p:cNvPr>
          <p:cNvSpPr/>
          <p:nvPr userDrawn="1"/>
        </p:nvSpPr>
        <p:spPr>
          <a:xfrm rot="5400000">
            <a:off x="-25145" y="25145"/>
            <a:ext cx="364616" cy="314325"/>
          </a:xfrm>
          <a:prstGeom prst="triangle">
            <a:avLst>
              <a:gd name="adj" fmla="val 0"/>
            </a:avLst>
          </a:prstGeom>
          <a:solidFill>
            <a:srgbClr val="2E18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4"/>
          <p:cNvSpPr>
            <a:spLocks noGrp="1"/>
          </p:cNvSpPr>
          <p:nvPr>
            <p:ph type="body" sz="quarter" idx="14"/>
          </p:nvPr>
        </p:nvSpPr>
        <p:spPr>
          <a:xfrm>
            <a:off x="426945" y="1660236"/>
            <a:ext cx="3375212" cy="424354"/>
          </a:xfrm>
        </p:spPr>
        <p:txBody>
          <a:bodyPr>
            <a:normAutofit/>
          </a:bodyPr>
          <a:lstStyle>
            <a:lvl1pPr marL="0" indent="0" algn="ctr">
              <a:buNone/>
              <a:defRPr sz="1800" b="1">
                <a:solidFill>
                  <a:schemeClr val="bg1"/>
                </a:solidFill>
                <a:latin typeface="+mj-lt"/>
              </a:defRPr>
            </a:lvl1pPr>
          </a:lstStyle>
          <a:p>
            <a:pPr lvl="0"/>
            <a:endParaRPr lang="en-US" dirty="0"/>
          </a:p>
        </p:txBody>
      </p:sp>
      <p:sp>
        <p:nvSpPr>
          <p:cNvPr id="107" name="Text Placeholder 4"/>
          <p:cNvSpPr>
            <a:spLocks noGrp="1"/>
          </p:cNvSpPr>
          <p:nvPr>
            <p:ph type="body" sz="quarter" idx="15"/>
          </p:nvPr>
        </p:nvSpPr>
        <p:spPr>
          <a:xfrm>
            <a:off x="4414812" y="1660236"/>
            <a:ext cx="3375212" cy="424354"/>
          </a:xfrm>
        </p:spPr>
        <p:txBody>
          <a:bodyPr>
            <a:normAutofit/>
          </a:bodyPr>
          <a:lstStyle>
            <a:lvl1pPr marL="0" indent="0" algn="ctr">
              <a:buNone/>
              <a:defRPr sz="1800" b="1">
                <a:solidFill>
                  <a:schemeClr val="bg1"/>
                </a:solidFill>
                <a:latin typeface="+mj-lt"/>
              </a:defRPr>
            </a:lvl1pPr>
          </a:lstStyle>
          <a:p>
            <a:pPr lvl="0"/>
            <a:endParaRPr lang="en-US" dirty="0"/>
          </a:p>
        </p:txBody>
      </p:sp>
      <p:sp>
        <p:nvSpPr>
          <p:cNvPr id="108" name="Text Placeholder 4"/>
          <p:cNvSpPr>
            <a:spLocks noGrp="1"/>
          </p:cNvSpPr>
          <p:nvPr>
            <p:ph type="body" sz="quarter" idx="16"/>
          </p:nvPr>
        </p:nvSpPr>
        <p:spPr>
          <a:xfrm>
            <a:off x="8389844" y="1660236"/>
            <a:ext cx="3375212" cy="424354"/>
          </a:xfrm>
        </p:spPr>
        <p:txBody>
          <a:bodyPr>
            <a:normAutofit/>
          </a:bodyPr>
          <a:lstStyle>
            <a:lvl1pPr marL="0" indent="0" algn="ctr">
              <a:buNone/>
              <a:defRPr sz="1800" b="1">
                <a:solidFill>
                  <a:schemeClr val="bg1"/>
                </a:solidFill>
                <a:latin typeface="+mj-lt"/>
              </a:defRPr>
            </a:lvl1pPr>
          </a:lstStyle>
          <a:p>
            <a:pPr lvl="0"/>
            <a:endParaRPr lang="en-US" dirty="0"/>
          </a:p>
        </p:txBody>
      </p:sp>
      <p:sp>
        <p:nvSpPr>
          <p:cNvPr id="109" name="Text Placeholder 4"/>
          <p:cNvSpPr>
            <a:spLocks noGrp="1"/>
          </p:cNvSpPr>
          <p:nvPr>
            <p:ph type="body" sz="quarter" idx="17"/>
          </p:nvPr>
        </p:nvSpPr>
        <p:spPr>
          <a:xfrm>
            <a:off x="426945" y="2285082"/>
            <a:ext cx="3375212" cy="2959916"/>
          </a:xfrm>
        </p:spPr>
        <p:txBody>
          <a:bodyPr>
            <a:normAutofit/>
          </a:bodyPr>
          <a:lstStyle>
            <a:lvl1pPr marL="285750" indent="-285750" algn="l">
              <a:buFontTx/>
              <a:buBlip>
                <a:blip r:embed="rId2"/>
              </a:buBlip>
              <a:defRPr sz="1400" b="0">
                <a:solidFill>
                  <a:schemeClr val="tx1"/>
                </a:solidFill>
                <a:latin typeface="+mn-lt"/>
              </a:defRPr>
            </a:lvl1pPr>
          </a:lstStyle>
          <a:p>
            <a:pPr lvl="0"/>
            <a:endParaRPr lang="en-US" dirty="0"/>
          </a:p>
        </p:txBody>
      </p:sp>
      <p:sp>
        <p:nvSpPr>
          <p:cNvPr id="113" name="Text Placeholder 4"/>
          <p:cNvSpPr>
            <a:spLocks noGrp="1"/>
          </p:cNvSpPr>
          <p:nvPr>
            <p:ph type="body" sz="quarter" idx="18"/>
          </p:nvPr>
        </p:nvSpPr>
        <p:spPr>
          <a:xfrm>
            <a:off x="4414812" y="2285082"/>
            <a:ext cx="3375212" cy="2959916"/>
          </a:xfrm>
        </p:spPr>
        <p:txBody>
          <a:bodyPr>
            <a:normAutofit/>
          </a:bodyPr>
          <a:lstStyle>
            <a:lvl1pPr marL="285750" indent="-285750" algn="l">
              <a:buFontTx/>
              <a:buBlip>
                <a:blip r:embed="rId3"/>
              </a:buBlip>
              <a:defRPr sz="1400" b="0">
                <a:solidFill>
                  <a:schemeClr val="tx1"/>
                </a:solidFill>
                <a:latin typeface="+mn-lt"/>
              </a:defRPr>
            </a:lvl1pPr>
          </a:lstStyle>
          <a:p>
            <a:pPr lvl="0"/>
            <a:endParaRPr lang="en-US" dirty="0"/>
          </a:p>
        </p:txBody>
      </p:sp>
      <p:sp>
        <p:nvSpPr>
          <p:cNvPr id="114" name="Text Placeholder 4"/>
          <p:cNvSpPr>
            <a:spLocks noGrp="1"/>
          </p:cNvSpPr>
          <p:nvPr>
            <p:ph type="body" sz="quarter" idx="19"/>
          </p:nvPr>
        </p:nvSpPr>
        <p:spPr>
          <a:xfrm>
            <a:off x="8396262" y="2285082"/>
            <a:ext cx="3375212" cy="2959916"/>
          </a:xfrm>
        </p:spPr>
        <p:txBody>
          <a:bodyPr>
            <a:normAutofit/>
          </a:bodyPr>
          <a:lstStyle>
            <a:lvl1pPr marL="285750" indent="-285750" algn="l">
              <a:buFontTx/>
              <a:buBlip>
                <a:blip r:embed="rId2"/>
              </a:buBlip>
              <a:defRPr sz="1400" b="0">
                <a:solidFill>
                  <a:schemeClr val="tx1"/>
                </a:solidFill>
                <a:latin typeface="+mn-lt"/>
              </a:defRPr>
            </a:lvl1pPr>
          </a:lstStyle>
          <a:p>
            <a:pPr lvl="0"/>
            <a:endParaRPr lang="en-US" dirty="0"/>
          </a:p>
        </p:txBody>
      </p:sp>
      <p:sp>
        <p:nvSpPr>
          <p:cNvPr id="12" name="Picture Placeholder 11"/>
          <p:cNvSpPr>
            <a:spLocks noGrp="1"/>
          </p:cNvSpPr>
          <p:nvPr>
            <p:ph type="pic" sz="quarter" idx="20"/>
          </p:nvPr>
        </p:nvSpPr>
        <p:spPr>
          <a:xfrm>
            <a:off x="1954530" y="5787250"/>
            <a:ext cx="320040" cy="320040"/>
          </a:xfrm>
        </p:spPr>
        <p:txBody>
          <a:bodyPr>
            <a:normAutofit/>
          </a:bodyPr>
          <a:lstStyle>
            <a:lvl1pPr>
              <a:defRPr sz="100"/>
            </a:lvl1pPr>
          </a:lstStyle>
          <a:p>
            <a:endParaRPr lang="en-US"/>
          </a:p>
        </p:txBody>
      </p:sp>
      <p:sp>
        <p:nvSpPr>
          <p:cNvPr id="115" name="Picture Placeholder 11"/>
          <p:cNvSpPr>
            <a:spLocks noGrp="1"/>
          </p:cNvSpPr>
          <p:nvPr>
            <p:ph type="pic" sz="quarter" idx="21"/>
          </p:nvPr>
        </p:nvSpPr>
        <p:spPr>
          <a:xfrm>
            <a:off x="5942398" y="5787250"/>
            <a:ext cx="320040" cy="320040"/>
          </a:xfrm>
        </p:spPr>
        <p:txBody>
          <a:bodyPr>
            <a:normAutofit/>
          </a:bodyPr>
          <a:lstStyle>
            <a:lvl1pPr>
              <a:defRPr sz="100"/>
            </a:lvl1pPr>
          </a:lstStyle>
          <a:p>
            <a:endParaRPr lang="en-US"/>
          </a:p>
        </p:txBody>
      </p:sp>
      <p:sp>
        <p:nvSpPr>
          <p:cNvPr id="122" name="Picture Placeholder 11"/>
          <p:cNvSpPr>
            <a:spLocks noGrp="1"/>
          </p:cNvSpPr>
          <p:nvPr>
            <p:ph type="pic" sz="quarter" idx="22"/>
          </p:nvPr>
        </p:nvSpPr>
        <p:spPr>
          <a:xfrm>
            <a:off x="9923848" y="5787250"/>
            <a:ext cx="320040" cy="320040"/>
          </a:xfrm>
        </p:spPr>
        <p:txBody>
          <a:bodyPr>
            <a:normAutofit/>
          </a:bodyPr>
          <a:lstStyle>
            <a:lvl1pPr>
              <a:defRPr sz="100"/>
            </a:lvl1pPr>
          </a:lstStyle>
          <a:p>
            <a:endParaRPr lang="en-US"/>
          </a:p>
        </p:txBody>
      </p:sp>
    </p:spTree>
    <p:extLst>
      <p:ext uri="{BB962C8B-B14F-4D97-AF65-F5344CB8AC3E}">
        <p14:creationId xmlns:p14="http://schemas.microsoft.com/office/powerpoint/2010/main" val="279872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F61FF-B251-4884-8EC7-57AC20383F02}" type="datetimeFigureOut">
              <a:rPr lang="en-US" smtClean="0"/>
              <a:t>6/14/2023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72BC63-1EB3-4BE0-BAF5-21515E960E8D}" type="slidenum">
              <a:rPr lang="en-US" smtClean="0"/>
              <a:t>‹nr.›</a:t>
            </a:fld>
            <a:endParaRPr lang="en-US"/>
          </a:p>
        </p:txBody>
      </p:sp>
    </p:spTree>
    <p:extLst>
      <p:ext uri="{BB962C8B-B14F-4D97-AF65-F5344CB8AC3E}">
        <p14:creationId xmlns:p14="http://schemas.microsoft.com/office/powerpoint/2010/main" val="7321060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49" r:id="rId3"/>
    <p:sldLayoutId id="2147483660" r:id="rId4"/>
    <p:sldLayoutId id="2147483663" r:id="rId5"/>
    <p:sldLayoutId id="2147483666" r:id="rId6"/>
    <p:sldLayoutId id="2147483674" r:id="rId7"/>
    <p:sldLayoutId id="2147483670" r:id="rId8"/>
    <p:sldLayoutId id="2147483673" r:id="rId9"/>
    <p:sldLayoutId id="2147483672" r:id="rId10"/>
    <p:sldLayoutId id="2147483667" r:id="rId11"/>
    <p:sldLayoutId id="2147483665" r:id="rId12"/>
    <p:sldLayoutId id="2147483669" r:id="rId13"/>
    <p:sldLayoutId id="2147483676" r:id="rId14"/>
    <p:sldLayoutId id="2147483668" r:id="rId15"/>
    <p:sldLayoutId id="2147483664" r:id="rId16"/>
    <p:sldLayoutId id="2147483671" r:id="rId17"/>
    <p:sldLayoutId id="2147483675" r:id="rId18"/>
    <p:sldLayoutId id="2147483650" r:id="rId19"/>
    <p:sldLayoutId id="2147483651" r:id="rId20"/>
    <p:sldLayoutId id="2147483652" r:id="rId21"/>
    <p:sldLayoutId id="2147483653" r:id="rId22"/>
    <p:sldLayoutId id="2147483654" r:id="rId23"/>
    <p:sldLayoutId id="2147483655" r:id="rId24"/>
    <p:sldLayoutId id="2147483656" r:id="rId25"/>
    <p:sldLayoutId id="2147483657" r:id="rId26"/>
    <p:sldLayoutId id="2147483658" r:id="rId27"/>
    <p:sldLayoutId id="2147483659" r:id="rId28"/>
    <p:sldLayoutId id="2147483677"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hyperlink" Target="http://www.nuability.ca/" TargetMode="External"/><Relationship Id="rId2" Type="http://schemas.openxmlformats.org/officeDocument/2006/relationships/image" Target="../media/image22.png"/><Relationship Id="rId1" Type="http://schemas.openxmlformats.org/officeDocument/2006/relationships/slideLayout" Target="../slideLayouts/slideLayout16.xml"/><Relationship Id="rId4" Type="http://schemas.openxmlformats.org/officeDocument/2006/relationships/hyperlink" Target="mailto:connect@nuabuility.ca"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13.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8" Type="http://schemas.openxmlformats.org/officeDocument/2006/relationships/image" Target="../media/image14.jpg"/><Relationship Id="rId3" Type="http://schemas.openxmlformats.org/officeDocument/2006/relationships/diagramLayout" Target="../diagrams/layout1.xml"/><Relationship Id="rId7" Type="http://schemas.openxmlformats.org/officeDocument/2006/relationships/hyperlink" Target="https://www.youtube.com/watch?v=Bh0FpHJkcOo" TargetMode="External"/><Relationship Id="rId2" Type="http://schemas.openxmlformats.org/officeDocument/2006/relationships/diagramData" Target="../diagrams/data1.xml"/><Relationship Id="rId1" Type="http://schemas.openxmlformats.org/officeDocument/2006/relationships/slideLayout" Target="../slideLayouts/slideLayout1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5" Type="http://schemas.openxmlformats.org/officeDocument/2006/relationships/image" Target="../media/image18.jp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4.xml"/><Relationship Id="rId6" Type="http://schemas.openxmlformats.org/officeDocument/2006/relationships/hyperlink" Target="https://www.youtube.com/watch?v=4cjb3_DSyjg" TargetMode="External"/><Relationship Id="rId5" Type="http://schemas.openxmlformats.org/officeDocument/2006/relationships/image" Target="../media/image19.jp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p:cNvPicPr>
          <p:nvPr>
            <p:ph type="pic" sz="quarter" idx="15"/>
          </p:nvPr>
        </p:nvPicPr>
        <p:blipFill>
          <a:blip r:embed="rId2">
            <a:extLst>
              <a:ext uri="{28A0092B-C50C-407E-A947-70E740481C1C}">
                <a14:useLocalDpi xmlns:a14="http://schemas.microsoft.com/office/drawing/2010/main" val="0"/>
              </a:ext>
            </a:extLst>
          </a:blip>
          <a:srcRect t="9701" b="9701"/>
          <a:stretch/>
        </p:blipFill>
        <p:spPr>
          <a:xfrm>
            <a:off x="0" y="0"/>
            <a:ext cx="8671207" cy="5241600"/>
          </a:xfrm>
        </p:spPr>
      </p:pic>
      <p:sp>
        <p:nvSpPr>
          <p:cNvPr id="6" name="Text Placeholder 5"/>
          <p:cNvSpPr>
            <a:spLocks noGrp="1"/>
          </p:cNvSpPr>
          <p:nvPr>
            <p:ph type="body" sz="quarter" idx="12"/>
          </p:nvPr>
        </p:nvSpPr>
        <p:spPr>
          <a:xfrm>
            <a:off x="6513782" y="4751225"/>
            <a:ext cx="6291916" cy="2492511"/>
          </a:xfrm>
        </p:spPr>
        <p:txBody>
          <a:bodyPr/>
          <a:lstStyle/>
          <a:p>
            <a:pPr algn="ctr"/>
            <a:r>
              <a:rPr lang="en-US" sz="2400" dirty="0">
                <a:latin typeface="Times New Roman" panose="02020603050405020304" pitchFamily="18" charset="0"/>
                <a:cs typeface="Times New Roman" panose="02020603050405020304" pitchFamily="18" charset="0"/>
              </a:rPr>
              <a:t>Presented by: Pierre </a:t>
            </a:r>
            <a:r>
              <a:rPr lang="en-US" sz="2400" dirty="0" err="1">
                <a:latin typeface="Times New Roman" panose="02020603050405020304" pitchFamily="18" charset="0"/>
                <a:cs typeface="Times New Roman" panose="02020603050405020304" pitchFamily="18" charset="0"/>
              </a:rPr>
              <a:t>Essoh</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Operations Director</a:t>
            </a:r>
          </a:p>
        </p:txBody>
      </p:sp>
      <p:pic>
        <p:nvPicPr>
          <p:cNvPr id="5" name="Google Shape;241;p1">
            <a:extLst>
              <a:ext uri="{FF2B5EF4-FFF2-40B4-BE49-F238E27FC236}">
                <a16:creationId xmlns:a16="http://schemas.microsoft.com/office/drawing/2014/main" id="{72A0FA47-9023-B412-B6AA-B96E69FF72B8}"/>
              </a:ext>
            </a:extLst>
          </p:cNvPr>
          <p:cNvPicPr preferRelativeResize="0"/>
          <p:nvPr/>
        </p:nvPicPr>
        <p:blipFill rotWithShape="1">
          <a:blip r:embed="rId3">
            <a:alphaModFix/>
          </a:blip>
          <a:srcRect/>
          <a:stretch/>
        </p:blipFill>
        <p:spPr>
          <a:xfrm>
            <a:off x="7564582" y="116118"/>
            <a:ext cx="4423492" cy="4518989"/>
          </a:xfrm>
          <a:prstGeom prst="rect">
            <a:avLst/>
          </a:prstGeom>
          <a:noFill/>
          <a:ln>
            <a:noFill/>
          </a:ln>
        </p:spPr>
      </p:pic>
      <p:pic>
        <p:nvPicPr>
          <p:cNvPr id="13" name="Picture 12">
            <a:extLst>
              <a:ext uri="{FF2B5EF4-FFF2-40B4-BE49-F238E27FC236}">
                <a16:creationId xmlns:a16="http://schemas.microsoft.com/office/drawing/2014/main" id="{EA4452CA-FA2D-481E-1A3F-ED46CB14CD32}"/>
              </a:ext>
            </a:extLst>
          </p:cNvPr>
          <p:cNvPicPr>
            <a:picLocks noChangeAspect="1"/>
          </p:cNvPicPr>
          <p:nvPr/>
        </p:nvPicPr>
        <p:blipFill>
          <a:blip r:embed="rId4"/>
          <a:stretch>
            <a:fillRect/>
          </a:stretch>
        </p:blipFill>
        <p:spPr>
          <a:xfrm>
            <a:off x="10830738" y="4889499"/>
            <a:ext cx="1361262" cy="2029695"/>
          </a:xfrm>
          <a:prstGeom prst="rect">
            <a:avLst/>
          </a:prstGeom>
        </p:spPr>
      </p:pic>
    </p:spTree>
    <p:extLst>
      <p:ext uri="{BB962C8B-B14F-4D97-AF65-F5344CB8AC3E}">
        <p14:creationId xmlns:p14="http://schemas.microsoft.com/office/powerpoint/2010/main" val="2226501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CAEEFB-D281-8E43-81D4-E9957F98EF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61100" y="632959"/>
            <a:ext cx="5930900" cy="5961413"/>
          </a:xfrm>
          <a:prstGeom prst="rect">
            <a:avLst/>
          </a:prstGeom>
        </p:spPr>
      </p:pic>
      <p:sp>
        <p:nvSpPr>
          <p:cNvPr id="6" name="TextBox 5">
            <a:extLst>
              <a:ext uri="{FF2B5EF4-FFF2-40B4-BE49-F238E27FC236}">
                <a16:creationId xmlns:a16="http://schemas.microsoft.com/office/drawing/2014/main" id="{E95D6982-C5C6-9A4F-9376-325B656E82C6}"/>
              </a:ext>
            </a:extLst>
          </p:cNvPr>
          <p:cNvSpPr txBox="1"/>
          <p:nvPr/>
        </p:nvSpPr>
        <p:spPr>
          <a:xfrm>
            <a:off x="380011" y="1235034"/>
            <a:ext cx="4999512" cy="646331"/>
          </a:xfrm>
          <a:prstGeom prst="rect">
            <a:avLst/>
          </a:prstGeom>
          <a:noFill/>
        </p:spPr>
        <p:txBody>
          <a:bodyPr wrap="square" rtlCol="0">
            <a:spAutoFit/>
          </a:bodyPr>
          <a:lstStyle/>
          <a:p>
            <a:endParaRPr lang="en-US" dirty="0"/>
          </a:p>
          <a:p>
            <a:endParaRPr lang="en-US" dirty="0"/>
          </a:p>
        </p:txBody>
      </p:sp>
      <p:sp>
        <p:nvSpPr>
          <p:cNvPr id="7" name="TextBox 6">
            <a:extLst>
              <a:ext uri="{FF2B5EF4-FFF2-40B4-BE49-F238E27FC236}">
                <a16:creationId xmlns:a16="http://schemas.microsoft.com/office/drawing/2014/main" id="{CDF65EF6-B9E1-1349-815B-B85E412C8C47}"/>
              </a:ext>
            </a:extLst>
          </p:cNvPr>
          <p:cNvSpPr txBox="1"/>
          <p:nvPr/>
        </p:nvSpPr>
        <p:spPr>
          <a:xfrm>
            <a:off x="231568" y="5394043"/>
            <a:ext cx="4999512" cy="1200329"/>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(Conceptual framework of the Quebec Classification, HDM- DCP to the social participation, </a:t>
            </a:r>
            <a:r>
              <a:rPr lang="en-US" dirty="0" err="1">
                <a:latin typeface="Times New Roman" panose="02020603050405020304" pitchFamily="18" charset="0"/>
                <a:cs typeface="Times New Roman" panose="02020603050405020304" pitchFamily="18" charset="0"/>
              </a:rPr>
              <a:t>Fourgeyrollas</a:t>
            </a:r>
            <a:r>
              <a:rPr lang="en-US" dirty="0">
                <a:latin typeface="Times New Roman" panose="02020603050405020304" pitchFamily="18" charset="0"/>
                <a:cs typeface="Times New Roman" panose="02020603050405020304" pitchFamily="18" charset="0"/>
              </a:rPr>
              <a:t>, P. et al., 2010)</a:t>
            </a:r>
            <a:endParaRPr lang="en-CA" dirty="0">
              <a:latin typeface="Times New Roman" panose="02020603050405020304" pitchFamily="18" charset="0"/>
              <a:cs typeface="Times New Roman" panose="02020603050405020304" pitchFamily="18" charset="0"/>
            </a:endParaRPr>
          </a:p>
          <a:p>
            <a:endParaRPr lang="en-US" dirty="0"/>
          </a:p>
        </p:txBody>
      </p:sp>
      <p:sp>
        <p:nvSpPr>
          <p:cNvPr id="8" name="TextBox 7">
            <a:extLst>
              <a:ext uri="{FF2B5EF4-FFF2-40B4-BE49-F238E27FC236}">
                <a16:creationId xmlns:a16="http://schemas.microsoft.com/office/drawing/2014/main" id="{402C0681-247F-EA46-979B-0A0534A6BB54}"/>
              </a:ext>
            </a:extLst>
          </p:cNvPr>
          <p:cNvSpPr txBox="1"/>
          <p:nvPr/>
        </p:nvSpPr>
        <p:spPr>
          <a:xfrm>
            <a:off x="213756" y="581891"/>
            <a:ext cx="5688280" cy="1477328"/>
          </a:xfrm>
          <a:prstGeom prst="rect">
            <a:avLst/>
          </a:prstGeom>
          <a:noFill/>
        </p:spPr>
        <p:txBody>
          <a:bodyPr wrap="square" rtlCol="0">
            <a:spAutoFit/>
          </a:bodyPr>
          <a:lstStyle/>
          <a:p>
            <a:r>
              <a:rPr lang="en-CA" sz="2400" b="1" dirty="0">
                <a:latin typeface="Times New Roman" panose="02020603050405020304" pitchFamily="18" charset="0"/>
                <a:cs typeface="Times New Roman" panose="02020603050405020304" pitchFamily="18" charset="0"/>
              </a:rPr>
              <a:t>The needs of people with disabilities according Human Development Model – Disability Creation Process (HDM-DCP) </a:t>
            </a:r>
          </a:p>
          <a:p>
            <a:endParaRPr lang="en-US" dirty="0"/>
          </a:p>
        </p:txBody>
      </p:sp>
      <p:sp>
        <p:nvSpPr>
          <p:cNvPr id="11" name="TextBox 10">
            <a:extLst>
              <a:ext uri="{FF2B5EF4-FFF2-40B4-BE49-F238E27FC236}">
                <a16:creationId xmlns:a16="http://schemas.microsoft.com/office/drawing/2014/main" id="{7A4A4720-FD47-B34F-BB8F-4E94E2B85534}"/>
              </a:ext>
            </a:extLst>
          </p:cNvPr>
          <p:cNvSpPr txBox="1"/>
          <p:nvPr/>
        </p:nvSpPr>
        <p:spPr>
          <a:xfrm>
            <a:off x="380011" y="3230088"/>
            <a:ext cx="4702627" cy="2215991"/>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The total accomplishment of life habits, resulting from the interaction between personal factors (impairments, disabilities and other personal characteristics) and environmental factors (facilitators and obstacles) </a:t>
            </a:r>
            <a:endParaRPr lang="en-CA" sz="20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32329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Placeholder 25"/>
          <p:cNvPicPr>
            <a:picLocks noGrp="1" noChangeAspect="1"/>
          </p:cNvPicPr>
          <p:nvPr>
            <p:ph type="pic" sz="quarter" idx="15"/>
          </p:nvPr>
        </p:nvPicPr>
        <p:blipFill rotWithShape="1">
          <a:blip r:embed="rId2" cstate="print">
            <a:extLst>
              <a:ext uri="{28A0092B-C50C-407E-A947-70E740481C1C}">
                <a14:useLocalDpi xmlns:a14="http://schemas.microsoft.com/office/drawing/2010/main" val="0"/>
              </a:ext>
            </a:extLst>
          </a:blip>
          <a:srcRect t="13085" b="19649"/>
          <a:stretch/>
        </p:blipFill>
        <p:spPr/>
      </p:pic>
      <p:sp>
        <p:nvSpPr>
          <p:cNvPr id="27" name="Rectangle 26">
            <a:extLst>
              <a:ext uri="{FF2B5EF4-FFF2-40B4-BE49-F238E27FC236}">
                <a16:creationId xmlns:a16="http://schemas.microsoft.com/office/drawing/2014/main" id="{C14FD2E6-17F9-4E00-BE5E-9795D01AE074}"/>
              </a:ext>
            </a:extLst>
          </p:cNvPr>
          <p:cNvSpPr/>
          <p:nvPr/>
        </p:nvSpPr>
        <p:spPr>
          <a:xfrm>
            <a:off x="0" y="339954"/>
            <a:ext cx="12192000" cy="6349316"/>
          </a:xfrm>
          <a:prstGeom prst="rect">
            <a:avLst/>
          </a:prstGeom>
          <a:gradFill flip="none" rotWithShape="1">
            <a:gsLst>
              <a:gs pos="0">
                <a:schemeClr val="tx1"/>
              </a:gs>
              <a:gs pos="53000">
                <a:schemeClr val="tx1">
                  <a:lumMod val="75000"/>
                  <a:lumOff val="25000"/>
                </a:schemeClr>
              </a:gs>
              <a:gs pos="100000">
                <a:schemeClr val="bg2">
                  <a:lumMod val="7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flipH="1" flipV="1">
            <a:off x="0" y="6455229"/>
            <a:ext cx="12192000" cy="402771"/>
          </a:xfrm>
          <a:prstGeom prst="rect">
            <a:avLst/>
          </a:prstGeom>
          <a:gradFill>
            <a:gsLst>
              <a:gs pos="100000">
                <a:srgbClr val="3DD7C8"/>
              </a:gs>
              <a:gs pos="25000">
                <a:srgbClr val="2E1831"/>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mj-lt"/>
            </a:endParaRPr>
          </a:p>
        </p:txBody>
      </p:sp>
      <p:sp>
        <p:nvSpPr>
          <p:cNvPr id="11" name="Flowchart: Manual Input 10"/>
          <p:cNvSpPr/>
          <p:nvPr/>
        </p:nvSpPr>
        <p:spPr>
          <a:xfrm rot="16200000" flipV="1">
            <a:off x="1679878" y="-1592625"/>
            <a:ext cx="1156726" cy="4516482"/>
          </a:xfrm>
          <a:prstGeom prst="flowChartManualInpu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2" name="Group 11"/>
          <p:cNvGrpSpPr/>
          <p:nvPr/>
        </p:nvGrpSpPr>
        <p:grpSpPr>
          <a:xfrm>
            <a:off x="0" y="0"/>
            <a:ext cx="12192000" cy="1493949"/>
            <a:chOff x="0" y="953037"/>
            <a:chExt cx="12192000" cy="1493949"/>
          </a:xfrm>
          <a:gradFill flip="none" rotWithShape="1">
            <a:gsLst>
              <a:gs pos="100000">
                <a:srgbClr val="2E1831"/>
              </a:gs>
              <a:gs pos="0">
                <a:srgbClr val="3DD7C8"/>
              </a:gs>
            </a:gsLst>
            <a:lin ang="0" scaled="1"/>
            <a:tileRect/>
          </a:gradFill>
        </p:grpSpPr>
        <p:sp>
          <p:nvSpPr>
            <p:cNvPr id="13" name="Rectangle 12"/>
            <p:cNvSpPr/>
            <p:nvPr/>
          </p:nvSpPr>
          <p:spPr>
            <a:xfrm flipH="1">
              <a:off x="4095482" y="953037"/>
              <a:ext cx="8096518" cy="3399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mj-lt"/>
              </a:endParaRPr>
            </a:p>
          </p:txBody>
        </p:sp>
        <p:sp>
          <p:nvSpPr>
            <p:cNvPr id="14" name="Rectangle 13"/>
            <p:cNvSpPr/>
            <p:nvPr/>
          </p:nvSpPr>
          <p:spPr>
            <a:xfrm>
              <a:off x="0" y="2097731"/>
              <a:ext cx="3464417" cy="3399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mj-lt"/>
              </a:endParaRPr>
            </a:p>
          </p:txBody>
        </p:sp>
        <p:sp>
          <p:nvSpPr>
            <p:cNvPr id="15" name="Parallelogram 14"/>
            <p:cNvSpPr/>
            <p:nvPr/>
          </p:nvSpPr>
          <p:spPr>
            <a:xfrm>
              <a:off x="3203648" y="953037"/>
              <a:ext cx="1316836" cy="1493949"/>
            </a:xfrm>
            <a:prstGeom prst="parallelogram">
              <a:avLst>
                <a:gd name="adj" fmla="val 67055"/>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latin typeface="+mj-lt"/>
              </a:endParaRPr>
            </a:p>
          </p:txBody>
        </p:sp>
      </p:grpSp>
      <p:sp>
        <p:nvSpPr>
          <p:cNvPr id="6" name="Text Placeholder 5"/>
          <p:cNvSpPr>
            <a:spLocks noGrp="1"/>
          </p:cNvSpPr>
          <p:nvPr>
            <p:ph type="body" sz="quarter" idx="14"/>
          </p:nvPr>
        </p:nvSpPr>
        <p:spPr>
          <a:xfrm>
            <a:off x="1732208" y="2984667"/>
            <a:ext cx="10261599" cy="1145911"/>
          </a:xfrm>
        </p:spPr>
        <p:txBody>
          <a:bodyPr/>
          <a:lstStyle/>
          <a:p>
            <a:r>
              <a:rPr lang="en-US" sz="7200" b="1" dirty="0">
                <a:latin typeface="Times New Roman" panose="02020603050405020304" pitchFamily="18" charset="0"/>
                <a:cs typeface="Times New Roman" panose="02020603050405020304" pitchFamily="18" charset="0"/>
              </a:rPr>
              <a:t>Thank you! </a:t>
            </a:r>
            <a:r>
              <a:rPr lang="en-US" sz="7200" b="1" dirty="0" err="1">
                <a:latin typeface="Times New Roman" panose="02020603050405020304" pitchFamily="18" charset="0"/>
                <a:cs typeface="Times New Roman" panose="02020603050405020304" pitchFamily="18" charset="0"/>
              </a:rPr>
              <a:t>Quanamy</a:t>
            </a:r>
            <a:r>
              <a:rPr lang="en-US" sz="7200" b="1" dirty="0">
                <a:latin typeface="Times New Roman" panose="02020603050405020304" pitchFamily="18" charset="0"/>
                <a:cs typeface="Times New Roman" panose="02020603050405020304" pitchFamily="18" charset="0"/>
              </a:rPr>
              <a:t>! </a:t>
            </a:r>
            <a:br>
              <a:rPr lang="en-US" sz="7200" b="1" dirty="0">
                <a:latin typeface="Times New Roman" panose="02020603050405020304" pitchFamily="18" charset="0"/>
                <a:cs typeface="Times New Roman" panose="02020603050405020304" pitchFamily="18" charset="0"/>
              </a:rPr>
            </a:br>
            <a:r>
              <a:rPr lang="en-US" sz="7200" b="1" dirty="0" err="1">
                <a:latin typeface="Times New Roman" panose="02020603050405020304" pitchFamily="18" charset="0"/>
                <a:cs typeface="Times New Roman" panose="02020603050405020304" pitchFamily="18" charset="0"/>
              </a:rPr>
              <a:t>Nakurmiik</a:t>
            </a:r>
            <a:r>
              <a:rPr lang="en-US" sz="7200" b="1" dirty="0">
                <a:latin typeface="Times New Roman" panose="02020603050405020304" pitchFamily="18" charset="0"/>
                <a:cs typeface="Times New Roman" panose="02020603050405020304" pitchFamily="18" charset="0"/>
              </a:rPr>
              <a:t>! Merci!</a:t>
            </a:r>
          </a:p>
          <a:p>
            <a:endParaRPr lang="en-US" dirty="0"/>
          </a:p>
        </p:txBody>
      </p:sp>
    </p:spTree>
    <p:extLst>
      <p:ext uri="{BB962C8B-B14F-4D97-AF65-F5344CB8AC3E}">
        <p14:creationId xmlns:p14="http://schemas.microsoft.com/office/powerpoint/2010/main" val="3250743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p:cNvSpPr>
            <a:spLocks noGrp="1"/>
          </p:cNvSpPr>
          <p:nvPr>
            <p:ph type="body" sz="quarter" idx="21"/>
          </p:nvPr>
        </p:nvSpPr>
        <p:spPr/>
        <p:txBody>
          <a:bodyPr/>
          <a:lstStyle/>
          <a:p>
            <a:r>
              <a:rPr lang="en-US" dirty="0"/>
              <a:t>Contact Us</a:t>
            </a:r>
          </a:p>
        </p:txBody>
      </p:sp>
      <p:sp>
        <p:nvSpPr>
          <p:cNvPr id="18" name="Rectangle 17">
            <a:extLst>
              <a:ext uri="{FF2B5EF4-FFF2-40B4-BE49-F238E27FC236}">
                <a16:creationId xmlns:a16="http://schemas.microsoft.com/office/drawing/2014/main" id="{66DC9FE5-2435-78C1-233C-E08EABE43AF2}"/>
              </a:ext>
            </a:extLst>
          </p:cNvPr>
          <p:cNvSpPr/>
          <p:nvPr/>
        </p:nvSpPr>
        <p:spPr>
          <a:xfrm>
            <a:off x="215900" y="5676900"/>
            <a:ext cx="11264900" cy="939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chemeClr val="bg1"/>
                </a:solidFill>
              </a:ln>
              <a:solidFill>
                <a:sysClr val="windowText" lastClr="000000"/>
              </a:solidFill>
            </a:endParaRPr>
          </a:p>
        </p:txBody>
      </p:sp>
      <p:pic>
        <p:nvPicPr>
          <p:cNvPr id="19" name="Picture 18">
            <a:extLst>
              <a:ext uri="{FF2B5EF4-FFF2-40B4-BE49-F238E27FC236}">
                <a16:creationId xmlns:a16="http://schemas.microsoft.com/office/drawing/2014/main" id="{8F6A3B0C-51EE-E22A-E87C-03A1B7D6D9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6900" y="5611315"/>
            <a:ext cx="4421438" cy="1070970"/>
          </a:xfrm>
          <a:prstGeom prst="rect">
            <a:avLst/>
          </a:prstGeom>
        </p:spPr>
      </p:pic>
      <p:sp>
        <p:nvSpPr>
          <p:cNvPr id="26" name="Rectangle 25">
            <a:extLst>
              <a:ext uri="{FF2B5EF4-FFF2-40B4-BE49-F238E27FC236}">
                <a16:creationId xmlns:a16="http://schemas.microsoft.com/office/drawing/2014/main" id="{D26C5A5F-1361-B100-4597-243F48DCFF9A}"/>
              </a:ext>
            </a:extLst>
          </p:cNvPr>
          <p:cNvSpPr/>
          <p:nvPr/>
        </p:nvSpPr>
        <p:spPr>
          <a:xfrm>
            <a:off x="0" y="1854200"/>
            <a:ext cx="12192000" cy="3492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A9FC1AE9-2077-0500-BDAB-E9085BCDFA48}"/>
              </a:ext>
            </a:extLst>
          </p:cNvPr>
          <p:cNvSpPr txBox="1"/>
          <p:nvPr/>
        </p:nvSpPr>
        <p:spPr>
          <a:xfrm>
            <a:off x="-245943" y="2413337"/>
            <a:ext cx="14317542" cy="1569660"/>
          </a:xfrm>
          <a:prstGeom prst="rect">
            <a:avLst/>
          </a:prstGeom>
          <a:noFill/>
        </p:spPr>
        <p:txBody>
          <a:bodyPr wrap="square" rtlCol="0">
            <a:spAutoFit/>
          </a:bodyPr>
          <a:lstStyle/>
          <a:p>
            <a:pPr lvl="1">
              <a:spcAft>
                <a:spcPts val="1200"/>
              </a:spcAft>
            </a:pPr>
            <a:r>
              <a:rPr lang="en-US" sz="3200" b="1" dirty="0">
                <a:latin typeface="Times New Roman" panose="02020603050405020304" pitchFamily="18" charset="0"/>
                <a:cs typeface="Times New Roman" panose="02020603050405020304" pitchFamily="18" charset="0"/>
              </a:rPr>
              <a:t>Website</a:t>
            </a:r>
            <a:r>
              <a:rPr lang="en-US"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www.nuability.ca</a:t>
            </a:r>
            <a:r>
              <a:rPr lang="en-US" sz="3200" dirty="0">
                <a:latin typeface="Times New Roman" panose="02020603050405020304" pitchFamily="18" charset="0"/>
                <a:cs typeface="Times New Roman" panose="02020603050405020304" pitchFamily="18" charset="0"/>
              </a:rPr>
              <a:t> </a:t>
            </a:r>
            <a:br>
              <a:rPr lang="en-US" sz="3200"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Email</a:t>
            </a:r>
            <a:r>
              <a:rPr lang="en-US" sz="3200" dirty="0">
                <a:latin typeface="Times New Roman" panose="02020603050405020304" pitchFamily="18" charset="0"/>
                <a:cs typeface="Times New Roman" panose="02020603050405020304" pitchFamily="18" charset="0"/>
              </a:rPr>
              <a:t>: </a:t>
            </a:r>
            <a:r>
              <a:rPr lang="en-US" sz="3200" dirty="0">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connect@nuability.ca</a:t>
            </a:r>
            <a:r>
              <a:rPr lang="en-US" sz="3200" dirty="0">
                <a:latin typeface="Times New Roman" panose="02020603050405020304" pitchFamily="18" charset="0"/>
                <a:cs typeface="Times New Roman" panose="02020603050405020304" pitchFamily="18" charset="0"/>
              </a:rPr>
              <a:t> </a:t>
            </a:r>
            <a:br>
              <a:rPr lang="en-US" sz="3200" dirty="0">
                <a:latin typeface="Times New Roman" panose="02020603050405020304" pitchFamily="18" charset="0"/>
                <a:cs typeface="Times New Roman" panose="02020603050405020304" pitchFamily="18" charset="0"/>
              </a:rPr>
            </a:br>
            <a:r>
              <a:rPr lang="en-US" sz="3200" b="1" dirty="0">
                <a:latin typeface="Times New Roman" panose="02020603050405020304" pitchFamily="18" charset="0"/>
                <a:cs typeface="Times New Roman" panose="02020603050405020304" pitchFamily="18" charset="0"/>
              </a:rPr>
              <a:t>Phone</a:t>
            </a:r>
            <a:r>
              <a:rPr lang="en-US" sz="3200" dirty="0">
                <a:latin typeface="Times New Roman" panose="02020603050405020304" pitchFamily="18" charset="0"/>
                <a:cs typeface="Times New Roman" panose="02020603050405020304" pitchFamily="18" charset="0"/>
              </a:rPr>
              <a:t>: Toll-free 877.354.0916 or 1.867.979.2228</a:t>
            </a:r>
            <a:endParaRPr lang="en-CA"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43348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20"/>
          </p:nvPr>
        </p:nvPicPr>
        <p:blipFill>
          <a:blip r:embed="rId2">
            <a:extLst>
              <a:ext uri="{28A0092B-C50C-407E-A947-70E740481C1C}">
                <a14:useLocalDpi xmlns:a14="http://schemas.microsoft.com/office/drawing/2010/main" val="0"/>
              </a:ext>
            </a:extLst>
          </a:blip>
          <a:srcRect l="22861" r="22861"/>
          <a:stretch/>
        </p:blipFill>
        <p:spPr/>
      </p:pic>
      <p:sp>
        <p:nvSpPr>
          <p:cNvPr id="26" name="Rectangle 25"/>
          <p:cNvSpPr/>
          <p:nvPr/>
        </p:nvSpPr>
        <p:spPr>
          <a:xfrm>
            <a:off x="4133849" y="0"/>
            <a:ext cx="829294" cy="6858000"/>
          </a:xfrm>
          <a:prstGeom prst="rect">
            <a:avLst/>
          </a:pr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5119996" y="5263338"/>
            <a:ext cx="7072004" cy="120465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0"/>
          <p:cNvSpPr>
            <a:spLocks noGrp="1"/>
          </p:cNvSpPr>
          <p:nvPr>
            <p:ph type="body" sz="quarter" idx="19"/>
          </p:nvPr>
        </p:nvSpPr>
        <p:spPr/>
        <p:txBody>
          <a:bodyPr/>
          <a:lstStyle/>
          <a:p>
            <a:r>
              <a:rPr lang="en-US" dirty="0"/>
              <a:t>Image: </a:t>
            </a:r>
            <a:r>
              <a:rPr lang="en-US" b="0" dirty="0"/>
              <a:t>person in a field, kneeling down. Lots of grass and rocks, and the sun is shining bright.</a:t>
            </a:r>
          </a:p>
        </p:txBody>
      </p:sp>
      <p:sp>
        <p:nvSpPr>
          <p:cNvPr id="96" name="Rectangle 95"/>
          <p:cNvSpPr/>
          <p:nvPr/>
        </p:nvSpPr>
        <p:spPr>
          <a:xfrm>
            <a:off x="4133849" y="0"/>
            <a:ext cx="986147" cy="6858000"/>
          </a:xfrm>
          <a:prstGeom prst="rect">
            <a:avLst/>
          </a:prstGeom>
          <a:gradFill flip="none" rotWithShape="1">
            <a:gsLst>
              <a:gs pos="8000">
                <a:srgbClr val="3DD7C8"/>
              </a:gs>
              <a:gs pos="100000">
                <a:srgbClr val="2E1831"/>
              </a:gs>
            </a:gsLst>
            <a:lin ang="16200000" scaled="1"/>
            <a:tileRect/>
          </a:gradFill>
          <a:ln>
            <a:noFill/>
          </a:ln>
          <a:effectLst>
            <a:innerShdw blurRad="63500" dist="50800" dir="108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4539630" y="1303858"/>
            <a:ext cx="167768" cy="167768"/>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8" name="Straight Connector 97"/>
          <p:cNvCxnSpPr>
            <a:stCxn id="97" idx="6"/>
          </p:cNvCxnSpPr>
          <p:nvPr/>
        </p:nvCxnSpPr>
        <p:spPr>
          <a:xfrm>
            <a:off x="4707398" y="1387742"/>
            <a:ext cx="412598"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18" name="Text Placeholder 7">
            <a:extLst>
              <a:ext uri="{FF2B5EF4-FFF2-40B4-BE49-F238E27FC236}">
                <a16:creationId xmlns:a16="http://schemas.microsoft.com/office/drawing/2014/main" id="{CCA5140D-5436-972C-D6DD-C46FA80AAF71}"/>
              </a:ext>
            </a:extLst>
          </p:cNvPr>
          <p:cNvSpPr>
            <a:spLocks noGrp="1"/>
          </p:cNvSpPr>
          <p:nvPr>
            <p:ph type="body" sz="quarter" idx="15"/>
          </p:nvPr>
        </p:nvSpPr>
        <p:spPr>
          <a:xfrm>
            <a:off x="5287323" y="336683"/>
            <a:ext cx="6737350" cy="3705773"/>
          </a:xfrm>
        </p:spPr>
        <p:txBody>
          <a:bodyPr>
            <a:normAutofit/>
          </a:bodyPr>
          <a:lstStyle/>
          <a:p>
            <a:pPr marL="85725"/>
            <a:r>
              <a:rPr lang="en-US" sz="2400" dirty="0">
                <a:latin typeface="Tw Cen MT" panose="020B0602020104020603" pitchFamily="34" charset="77"/>
              </a:rPr>
              <a:t>To ensure </a:t>
            </a:r>
            <a:r>
              <a:rPr lang="en-CA" sz="2400" dirty="0">
                <a:effectLst/>
                <a:latin typeface="Tw Cen MT" panose="020B0602020104020603" pitchFamily="34" charset="77"/>
              </a:rPr>
              <a:t>that accessibility to basic needs, the right to accommodation, and the full inclusion of persons with disabilities for social and economic participation in their communities become a reality, as the only territorial organization for the defense of the rights of persons with disabilities.</a:t>
            </a:r>
          </a:p>
          <a:p>
            <a:pPr marL="85725"/>
            <a:endParaRPr lang="en-US" sz="1800" dirty="0"/>
          </a:p>
        </p:txBody>
      </p:sp>
      <p:sp>
        <p:nvSpPr>
          <p:cNvPr id="22" name="CuadroTexto 350">
            <a:extLst>
              <a:ext uri="{FF2B5EF4-FFF2-40B4-BE49-F238E27FC236}">
                <a16:creationId xmlns:a16="http://schemas.microsoft.com/office/drawing/2014/main" id="{5D183BFE-0A08-499E-70BA-DB3C18DF4930}"/>
              </a:ext>
            </a:extLst>
          </p:cNvPr>
          <p:cNvSpPr txBox="1"/>
          <p:nvPr/>
        </p:nvSpPr>
        <p:spPr>
          <a:xfrm>
            <a:off x="5287323" y="267368"/>
            <a:ext cx="11078214" cy="584775"/>
          </a:xfrm>
          <a:prstGeom prst="rect">
            <a:avLst/>
          </a:prstGeom>
          <a:noFill/>
        </p:spPr>
        <p:txBody>
          <a:bodyPr wrap="square" rtlCol="0">
            <a:spAutoFit/>
          </a:bodyPr>
          <a:lstStyle/>
          <a:p>
            <a:r>
              <a:rPr lang="en-US" sz="3200" b="1" dirty="0">
                <a:solidFill>
                  <a:schemeClr val="tx2"/>
                </a:solidFill>
                <a:latin typeface="Poppins" pitchFamily="2" charset="77"/>
                <a:ea typeface="Lato Heavy" charset="0"/>
                <a:cs typeface="Poppins" pitchFamily="2" charset="77"/>
              </a:rPr>
              <a:t>NDMS OBJECTIVE</a:t>
            </a:r>
          </a:p>
        </p:txBody>
      </p:sp>
    </p:spTree>
    <p:extLst>
      <p:ext uri="{BB962C8B-B14F-4D97-AF65-F5344CB8AC3E}">
        <p14:creationId xmlns:p14="http://schemas.microsoft.com/office/powerpoint/2010/main" val="5402441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p:cNvPicPr>
            <a:picLocks noGrp="1" noChangeAspect="1"/>
          </p:cNvPicPr>
          <p:nvPr>
            <p:ph type="pic" sz="quarter" idx="26"/>
          </p:nvPr>
        </p:nvPicPr>
        <p:blipFill>
          <a:blip r:embed="rId2" cstate="print">
            <a:extLst>
              <a:ext uri="{28A0092B-C50C-407E-A947-70E740481C1C}">
                <a14:useLocalDpi xmlns:a14="http://schemas.microsoft.com/office/drawing/2010/main" val="0"/>
              </a:ext>
            </a:extLst>
          </a:blip>
          <a:srcRect/>
          <a:stretch>
            <a:fillRect/>
          </a:stretch>
        </p:blipFill>
        <p:spPr/>
      </p:pic>
      <p:pic>
        <p:nvPicPr>
          <p:cNvPr id="32" name="Picture Placeholder 31"/>
          <p:cNvPicPr>
            <a:picLocks noGrp="1" noChangeAspect="1"/>
          </p:cNvPicPr>
          <p:nvPr>
            <p:ph type="pic" sz="quarter" idx="28"/>
          </p:nvPr>
        </p:nvPicPr>
        <p:blipFill>
          <a:blip r:embed="rId3" cstate="print">
            <a:extLst>
              <a:ext uri="{28A0092B-C50C-407E-A947-70E740481C1C}">
                <a14:useLocalDpi xmlns:a14="http://schemas.microsoft.com/office/drawing/2010/main" val="0"/>
              </a:ext>
            </a:extLst>
          </a:blip>
          <a:srcRect/>
          <a:stretch>
            <a:fillRect/>
          </a:stretch>
        </p:blipFill>
        <p:spPr/>
      </p:pic>
      <p:pic>
        <p:nvPicPr>
          <p:cNvPr id="31" name="Picture Placeholder 30"/>
          <p:cNvPicPr>
            <a:picLocks noGrp="1" noChangeAspect="1"/>
          </p:cNvPicPr>
          <p:nvPr>
            <p:ph type="pic" sz="quarter" idx="27"/>
          </p:nvPr>
        </p:nvPicPr>
        <p:blipFill>
          <a:blip r:embed="rId4" cstate="print">
            <a:extLst>
              <a:ext uri="{28A0092B-C50C-407E-A947-70E740481C1C}">
                <a14:useLocalDpi xmlns:a14="http://schemas.microsoft.com/office/drawing/2010/main" val="0"/>
              </a:ext>
            </a:extLst>
          </a:blip>
          <a:srcRect/>
          <a:stretch>
            <a:fillRect/>
          </a:stretch>
        </p:blipFill>
        <p:spPr/>
      </p:pic>
      <p:sp>
        <p:nvSpPr>
          <p:cNvPr id="4" name="Rectangle 3">
            <a:extLst>
              <a:ext uri="{FF2B5EF4-FFF2-40B4-BE49-F238E27FC236}">
                <a16:creationId xmlns:a16="http://schemas.microsoft.com/office/drawing/2014/main" id="{54BF82C0-1FE5-B597-498F-EC09300FBF91}"/>
              </a:ext>
            </a:extLst>
          </p:cNvPr>
          <p:cNvSpPr/>
          <p:nvPr/>
        </p:nvSpPr>
        <p:spPr>
          <a:xfrm>
            <a:off x="0" y="5346553"/>
            <a:ext cx="9879980" cy="120465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CAA659B2-AFE6-AD54-892F-0B3109C29DF8}"/>
              </a:ext>
            </a:extLst>
          </p:cNvPr>
          <p:cNvSpPr txBox="1">
            <a:spLocks/>
          </p:cNvSpPr>
          <p:nvPr/>
        </p:nvSpPr>
        <p:spPr>
          <a:xfrm>
            <a:off x="514616" y="5579713"/>
            <a:ext cx="7335842" cy="8317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Times New Roman" panose="02020603050405020304" pitchFamily="18" charset="0"/>
                <a:cs typeface="Times New Roman" panose="02020603050405020304" pitchFamily="18" charset="0"/>
              </a:rPr>
              <a:t>Image: </a:t>
            </a:r>
            <a:r>
              <a:rPr lang="en-US" sz="2400" dirty="0">
                <a:latin typeface="Times New Roman" panose="02020603050405020304" pitchFamily="18" charset="0"/>
                <a:cs typeface="Times New Roman" panose="02020603050405020304" pitchFamily="18" charset="0"/>
              </a:rPr>
              <a:t>person wearing glasses and black and white shirt, smiling.</a:t>
            </a:r>
          </a:p>
        </p:txBody>
      </p:sp>
      <p:pic>
        <p:nvPicPr>
          <p:cNvPr id="38" name="Picture Placeholder 37"/>
          <p:cNvPicPr>
            <a:picLocks noGrp="1" noChangeAspect="1"/>
          </p:cNvPicPr>
          <p:nvPr>
            <p:ph type="pic" sz="quarter" idx="30"/>
          </p:nvPr>
        </p:nvPicPr>
        <p:blipFill>
          <a:blip r:embed="rId5" cstate="print">
            <a:extLst>
              <a:ext uri="{28A0092B-C50C-407E-A947-70E740481C1C}">
                <a14:useLocalDpi xmlns:a14="http://schemas.microsoft.com/office/drawing/2010/main" val="0"/>
              </a:ext>
            </a:extLst>
          </a:blip>
          <a:srcRect t="9186" b="9186"/>
          <a:stretch/>
        </p:blipFill>
        <p:spPr>
          <a:xfrm>
            <a:off x="7590883" y="0"/>
            <a:ext cx="5540813" cy="6803136"/>
          </a:xfrm>
        </p:spPr>
      </p:pic>
      <p:sp>
        <p:nvSpPr>
          <p:cNvPr id="30" name="Rectangle 29">
            <a:extLst>
              <a:ext uri="{FF2B5EF4-FFF2-40B4-BE49-F238E27FC236}">
                <a16:creationId xmlns:a16="http://schemas.microsoft.com/office/drawing/2014/main" id="{1713E097-6A39-F7B5-B83C-8E4ECC0F71E7}"/>
              </a:ext>
            </a:extLst>
          </p:cNvPr>
          <p:cNvSpPr/>
          <p:nvPr/>
        </p:nvSpPr>
        <p:spPr>
          <a:xfrm>
            <a:off x="278983" y="1233710"/>
            <a:ext cx="949742" cy="40132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p:cNvSpPr>
            <a:spLocks noGrp="1"/>
          </p:cNvSpPr>
          <p:nvPr>
            <p:ph type="body" sz="quarter" idx="31"/>
          </p:nvPr>
        </p:nvSpPr>
        <p:spPr>
          <a:xfrm>
            <a:off x="514616" y="910915"/>
            <a:ext cx="6558657" cy="992679"/>
          </a:xfrm>
        </p:spPr>
        <p:txBody>
          <a:bodyPr>
            <a:normAutofit/>
          </a:bodyPr>
          <a:lstStyle/>
          <a:p>
            <a:pPr marL="342900" indent="-342900">
              <a:buFont typeface="Wingdings" pitchFamily="2" charset="2"/>
              <a:buChar char="v"/>
            </a:pPr>
            <a:r>
              <a:rPr lang="en-US" sz="2000" dirty="0">
                <a:latin typeface="Times New Roman" panose="02020603050405020304" pitchFamily="18" charset="0"/>
                <a:cs typeface="Times New Roman" panose="02020603050405020304" pitchFamily="18" charset="0"/>
              </a:rPr>
              <a:t>Meaning: everyone is welcome, belongs and has meaningful contributions to make.</a:t>
            </a:r>
          </a:p>
        </p:txBody>
      </p:sp>
      <p:sp>
        <p:nvSpPr>
          <p:cNvPr id="15" name="Text Placeholder 23">
            <a:extLst>
              <a:ext uri="{FF2B5EF4-FFF2-40B4-BE49-F238E27FC236}">
                <a16:creationId xmlns:a16="http://schemas.microsoft.com/office/drawing/2014/main" id="{6B6997D0-AAD3-6089-9612-C88E77833BB7}"/>
              </a:ext>
            </a:extLst>
          </p:cNvPr>
          <p:cNvSpPr txBox="1">
            <a:spLocks/>
          </p:cNvSpPr>
          <p:nvPr/>
        </p:nvSpPr>
        <p:spPr>
          <a:xfrm>
            <a:off x="485098" y="2471147"/>
            <a:ext cx="7331802" cy="992679"/>
          </a:xfrm>
          <a:prstGeom prst="rect">
            <a:avLst/>
          </a:prstGeom>
        </p:spPr>
        <p:txBody>
          <a:bodyPr vert="horz" lIns="91440" tIns="45720" rIns="91440" bIns="45720" rtlCol="0" anchor="ctr"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itchFamily="2" charset="2"/>
              <a:buChar char="v"/>
            </a:pPr>
            <a:r>
              <a:rPr lang="en-US" sz="2000" dirty="0">
                <a:latin typeface="Times New Roman" panose="02020603050405020304" pitchFamily="18" charset="0"/>
                <a:cs typeface="Times New Roman" panose="02020603050405020304" pitchFamily="18" charset="0"/>
              </a:rPr>
              <a:t>The Nunavut Human Rights Act (2003) purpose is “to acknowledge within the framework of Inuit </a:t>
            </a:r>
            <a:r>
              <a:rPr lang="en-US" sz="2000" dirty="0" err="1">
                <a:latin typeface="Times New Roman" panose="02020603050405020304" pitchFamily="18" charset="0"/>
                <a:cs typeface="Times New Roman" panose="02020603050405020304" pitchFamily="18" charset="0"/>
              </a:rPr>
              <a:t>Qaujimajatuqangit</a:t>
            </a:r>
            <a:r>
              <a:rPr lang="en-US" sz="2000" dirty="0">
                <a:latin typeface="Times New Roman" panose="02020603050405020304" pitchFamily="18" charset="0"/>
                <a:cs typeface="Times New Roman" panose="02020603050405020304" pitchFamily="18" charset="0"/>
              </a:rPr>
              <a:t> that the government… and all persons in Nunavut have a responsibility to guarantee that every individual in Nunavut is afforded an equal opportunity to enjoy a full and productive life and failure to provide equality of opportunity threatens the development and well-being of all persons in the community”</a:t>
            </a:r>
          </a:p>
        </p:txBody>
      </p:sp>
      <p:sp>
        <p:nvSpPr>
          <p:cNvPr id="14" name="Text Placeholder 23">
            <a:extLst>
              <a:ext uri="{FF2B5EF4-FFF2-40B4-BE49-F238E27FC236}">
                <a16:creationId xmlns:a16="http://schemas.microsoft.com/office/drawing/2014/main" id="{8F98ACB4-6822-39D4-AC06-4373847FFBDA}"/>
              </a:ext>
            </a:extLst>
          </p:cNvPr>
          <p:cNvSpPr txBox="1">
            <a:spLocks/>
          </p:cNvSpPr>
          <p:nvPr/>
        </p:nvSpPr>
        <p:spPr>
          <a:xfrm>
            <a:off x="483078" y="4003090"/>
            <a:ext cx="7335842" cy="992679"/>
          </a:xfrm>
          <a:prstGeom prst="rect">
            <a:avLst/>
          </a:prstGeom>
        </p:spPr>
        <p:txBody>
          <a:bodyPr vert="horz" lIns="91440" tIns="45720" rIns="91440" bIns="45720" rtlCol="0" anchor="ctr"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Wingdings" pitchFamily="2" charset="2"/>
              <a:buChar char="v"/>
            </a:pPr>
            <a:r>
              <a:rPr lang="en-US" sz="2000" dirty="0">
                <a:latin typeface="Times New Roman" panose="02020603050405020304" pitchFamily="18" charset="0"/>
                <a:cs typeface="Times New Roman" panose="02020603050405020304" pitchFamily="18" charset="0"/>
              </a:rPr>
              <a:t>Inclusive employment means equitable access and sustainable employment opportunities for people with disabilities</a:t>
            </a:r>
          </a:p>
        </p:txBody>
      </p:sp>
      <p:sp>
        <p:nvSpPr>
          <p:cNvPr id="34" name="CuadroTexto 350">
            <a:extLst>
              <a:ext uri="{FF2B5EF4-FFF2-40B4-BE49-F238E27FC236}">
                <a16:creationId xmlns:a16="http://schemas.microsoft.com/office/drawing/2014/main" id="{E8727A62-C3DF-143A-268E-B2D378980F67}"/>
              </a:ext>
            </a:extLst>
          </p:cNvPr>
          <p:cNvSpPr txBox="1"/>
          <p:nvPr/>
        </p:nvSpPr>
        <p:spPr>
          <a:xfrm>
            <a:off x="134097" y="278955"/>
            <a:ext cx="11078214" cy="523220"/>
          </a:xfrm>
          <a:prstGeom prst="rect">
            <a:avLst/>
          </a:prstGeom>
          <a:noFill/>
        </p:spPr>
        <p:txBody>
          <a:bodyPr wrap="square" rtlCol="0">
            <a:spAutoFit/>
          </a:bodyPr>
          <a:lstStyle/>
          <a:p>
            <a:r>
              <a:rPr lang="en-US" sz="2800" b="1" dirty="0">
                <a:solidFill>
                  <a:schemeClr val="tx2"/>
                </a:solidFill>
                <a:latin typeface="Poppins" pitchFamily="2" charset="77"/>
                <a:ea typeface="Lato Heavy" charset="0"/>
                <a:cs typeface="Poppins" pitchFamily="2" charset="77"/>
              </a:rPr>
              <a:t>PIQATAUGITSI: INCLUSIVE EMPLOYMENT</a:t>
            </a:r>
          </a:p>
        </p:txBody>
      </p:sp>
    </p:spTree>
    <p:extLst>
      <p:ext uri="{BB962C8B-B14F-4D97-AF65-F5344CB8AC3E}">
        <p14:creationId xmlns:p14="http://schemas.microsoft.com/office/powerpoint/2010/main" val="2063973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7B6FDA70-327A-4E46-ACF8-551AAF6BC2D7}"/>
              </a:ext>
            </a:extLst>
          </p:cNvPr>
          <p:cNvSpPr/>
          <p:nvPr/>
        </p:nvSpPr>
        <p:spPr>
          <a:xfrm>
            <a:off x="258839" y="0"/>
            <a:ext cx="360510" cy="3429000"/>
          </a:xfrm>
          <a:prstGeom prst="rect">
            <a:avLst/>
          </a:prstGeom>
          <a:solidFill>
            <a:srgbClr val="3DD7C8">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a:extLst>
              <a:ext uri="{FF2B5EF4-FFF2-40B4-BE49-F238E27FC236}">
                <a16:creationId xmlns:a16="http://schemas.microsoft.com/office/drawing/2014/main" id="{CF2A93E8-3F3B-4CE1-8EA7-DE1DFD6275A7}"/>
              </a:ext>
            </a:extLst>
          </p:cNvPr>
          <p:cNvSpPr/>
          <p:nvPr/>
        </p:nvSpPr>
        <p:spPr>
          <a:xfrm>
            <a:off x="257244" y="3429000"/>
            <a:ext cx="360510" cy="3429000"/>
          </a:xfrm>
          <a:prstGeom prst="rect">
            <a:avLst/>
          </a:prstGeom>
          <a:solidFill>
            <a:srgbClr val="3DD7C8">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 name="Rectangle 1">
            <a:extLst>
              <a:ext uri="{FF2B5EF4-FFF2-40B4-BE49-F238E27FC236}">
                <a16:creationId xmlns:a16="http://schemas.microsoft.com/office/drawing/2014/main" id="{133A590D-36D3-27D0-2C32-BE0784FE8093}"/>
              </a:ext>
            </a:extLst>
          </p:cNvPr>
          <p:cNvSpPr/>
          <p:nvPr/>
        </p:nvSpPr>
        <p:spPr>
          <a:xfrm rot="5400000" flipH="1">
            <a:off x="-3187233" y="3194253"/>
            <a:ext cx="6858001" cy="469496"/>
          </a:xfrm>
          <a:prstGeom prst="rect">
            <a:avLst/>
          </a:prstGeom>
          <a:gradFill>
            <a:gsLst>
              <a:gs pos="0">
                <a:schemeClr val="accent5">
                  <a:hueOff val="-1470669"/>
                  <a:satOff val="-2046"/>
                  <a:lumOff val="-784"/>
                  <a:alphaOff val="0"/>
                  <a:satMod val="103000"/>
                  <a:lumMod val="102000"/>
                  <a:tint val="94000"/>
                </a:schemeClr>
              </a:gs>
              <a:gs pos="31000">
                <a:schemeClr val="accent5">
                  <a:hueOff val="-1470669"/>
                  <a:satOff val="-2046"/>
                  <a:satMod val="110000"/>
                  <a:shade val="100000"/>
                  <a:lumMod val="11000"/>
                </a:schemeClr>
              </a:gs>
              <a:gs pos="100000">
                <a:schemeClr val="accent5">
                  <a:hueOff val="-1470669"/>
                  <a:satOff val="-2046"/>
                  <a:lumOff val="-784"/>
                  <a:alphaOff val="0"/>
                  <a:lumMod val="99000"/>
                  <a:satMod val="120000"/>
                  <a:shade val="7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graphicFrame>
        <p:nvGraphicFramePr>
          <p:cNvPr id="3" name="Diagram 2">
            <a:extLst>
              <a:ext uri="{FF2B5EF4-FFF2-40B4-BE49-F238E27FC236}">
                <a16:creationId xmlns:a16="http://schemas.microsoft.com/office/drawing/2014/main" id="{41A11B5E-D6C5-8980-0A1C-5B78C2728138}"/>
              </a:ext>
            </a:extLst>
          </p:cNvPr>
          <p:cNvGraphicFramePr/>
          <p:nvPr>
            <p:extLst>
              <p:ext uri="{D42A27DB-BD31-4B8C-83A1-F6EECF244321}">
                <p14:modId xmlns:p14="http://schemas.microsoft.com/office/powerpoint/2010/main" val="3083219480"/>
              </p:ext>
            </p:extLst>
          </p:nvPr>
        </p:nvGraphicFramePr>
        <p:xfrm>
          <a:off x="4956048" y="1082692"/>
          <a:ext cx="7479792" cy="50879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ontent Placeholder 2">
            <a:extLst>
              <a:ext uri="{FF2B5EF4-FFF2-40B4-BE49-F238E27FC236}">
                <a16:creationId xmlns:a16="http://schemas.microsoft.com/office/drawing/2014/main" id="{32178BB1-499E-531B-8F2C-C8962B48C57A}"/>
              </a:ext>
            </a:extLst>
          </p:cNvPr>
          <p:cNvSpPr txBox="1">
            <a:spLocks/>
          </p:cNvSpPr>
          <p:nvPr/>
        </p:nvSpPr>
        <p:spPr>
          <a:xfrm>
            <a:off x="969241" y="1082692"/>
            <a:ext cx="8613671" cy="133711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Employer engagement</a:t>
            </a:r>
          </a:p>
          <a:p>
            <a:r>
              <a:rPr lang="en-US" sz="2400" dirty="0"/>
              <a:t>Promotion of inclusive employment</a:t>
            </a:r>
          </a:p>
          <a:p>
            <a:r>
              <a:rPr lang="en-US" sz="2400" dirty="0"/>
              <a:t>Accommodating persons with disabilities</a:t>
            </a:r>
            <a:endParaRPr lang="en-CA" sz="2000" dirty="0"/>
          </a:p>
          <a:p>
            <a:endParaRPr lang="en-US" dirty="0"/>
          </a:p>
        </p:txBody>
      </p:sp>
      <p:sp>
        <p:nvSpPr>
          <p:cNvPr id="5" name="Content Placeholder 2">
            <a:extLst>
              <a:ext uri="{FF2B5EF4-FFF2-40B4-BE49-F238E27FC236}">
                <a16:creationId xmlns:a16="http://schemas.microsoft.com/office/drawing/2014/main" id="{CB57D305-A082-70D2-A3F7-38235FE52B90}"/>
              </a:ext>
            </a:extLst>
          </p:cNvPr>
          <p:cNvSpPr txBox="1">
            <a:spLocks/>
          </p:cNvSpPr>
          <p:nvPr/>
        </p:nvSpPr>
        <p:spPr>
          <a:xfrm>
            <a:off x="1133833" y="5882037"/>
            <a:ext cx="8613671" cy="253742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000" dirty="0"/>
          </a:p>
          <a:p>
            <a:pPr marL="0" indent="0">
              <a:buNone/>
            </a:pPr>
            <a:r>
              <a:rPr lang="en-CA" sz="2000" dirty="0">
                <a:hlinkClick r:id="rId7"/>
              </a:rPr>
              <a:t>https://www.youtube.com/watch?v=Bh0FpHJkcOo</a:t>
            </a:r>
            <a:endParaRPr lang="en-CA" sz="2000" dirty="0"/>
          </a:p>
          <a:p>
            <a:endParaRPr lang="en-US" dirty="0"/>
          </a:p>
        </p:txBody>
      </p:sp>
      <p:sp>
        <p:nvSpPr>
          <p:cNvPr id="8" name="CuadroTexto 350">
            <a:extLst>
              <a:ext uri="{FF2B5EF4-FFF2-40B4-BE49-F238E27FC236}">
                <a16:creationId xmlns:a16="http://schemas.microsoft.com/office/drawing/2014/main" id="{493352DE-BE76-983A-5E8C-7BBFAC2EC219}"/>
              </a:ext>
            </a:extLst>
          </p:cNvPr>
          <p:cNvSpPr txBox="1"/>
          <p:nvPr/>
        </p:nvSpPr>
        <p:spPr>
          <a:xfrm>
            <a:off x="1074290" y="305405"/>
            <a:ext cx="11078214" cy="584775"/>
          </a:xfrm>
          <a:prstGeom prst="rect">
            <a:avLst/>
          </a:prstGeom>
          <a:noFill/>
        </p:spPr>
        <p:txBody>
          <a:bodyPr wrap="square" rtlCol="0">
            <a:spAutoFit/>
          </a:bodyPr>
          <a:lstStyle/>
          <a:p>
            <a:r>
              <a:rPr lang="en-US" sz="3200" b="1" dirty="0">
                <a:solidFill>
                  <a:schemeClr val="tx2"/>
                </a:solidFill>
                <a:latin typeface="Poppins" pitchFamily="2" charset="77"/>
                <a:ea typeface="Lato Heavy" charset="0"/>
                <a:cs typeface="Poppins" pitchFamily="2" charset="77"/>
              </a:rPr>
              <a:t>HOW CAN WE IMPLEMENT INCLUSIVE PRACTICES?</a:t>
            </a:r>
          </a:p>
        </p:txBody>
      </p:sp>
      <p:pic>
        <p:nvPicPr>
          <p:cNvPr id="9" name="Google Shape;279;p20" descr="4 panels show different levels of support for equality, equity, reality and liberation">
            <a:extLst>
              <a:ext uri="{FF2B5EF4-FFF2-40B4-BE49-F238E27FC236}">
                <a16:creationId xmlns:a16="http://schemas.microsoft.com/office/drawing/2014/main" id="{DAF74D25-9A47-D97A-CA41-FF6A48991DDE}"/>
              </a:ext>
            </a:extLst>
          </p:cNvPr>
          <p:cNvPicPr preferRelativeResize="0">
            <a:picLocks/>
          </p:cNvPicPr>
          <p:nvPr/>
        </p:nvPicPr>
        <p:blipFill rotWithShape="1">
          <a:blip r:embed="rId8">
            <a:alphaModFix/>
          </a:blip>
          <a:srcRect/>
          <a:stretch/>
        </p:blipFill>
        <p:spPr>
          <a:xfrm>
            <a:off x="969241" y="2612319"/>
            <a:ext cx="4954568" cy="3401121"/>
          </a:xfrm>
          <a:prstGeom prst="rect">
            <a:avLst/>
          </a:prstGeom>
          <a:noFill/>
          <a:ln>
            <a:noFill/>
          </a:ln>
        </p:spPr>
      </p:pic>
    </p:spTree>
    <p:extLst>
      <p:ext uri="{BB962C8B-B14F-4D97-AF65-F5344CB8AC3E}">
        <p14:creationId xmlns:p14="http://schemas.microsoft.com/office/powerpoint/2010/main" val="3142691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B27D3F86-B042-E525-A9E7-89B140EF7C73}"/>
              </a:ext>
            </a:extLst>
          </p:cNvPr>
          <p:cNvSpPr/>
          <p:nvPr/>
        </p:nvSpPr>
        <p:spPr>
          <a:xfrm rot="16200000" flipH="1">
            <a:off x="6055186" y="734314"/>
            <a:ext cx="81630" cy="12192002"/>
          </a:xfrm>
          <a:prstGeom prst="rect">
            <a:avLst/>
          </a:prstGeom>
          <a:gradFill>
            <a:gsLst>
              <a:gs pos="0">
                <a:schemeClr val="accent5">
                  <a:hueOff val="-1470669"/>
                  <a:satOff val="-2046"/>
                  <a:lumOff val="-784"/>
                  <a:alphaOff val="0"/>
                  <a:satMod val="103000"/>
                  <a:lumMod val="102000"/>
                  <a:tint val="94000"/>
                </a:schemeClr>
              </a:gs>
              <a:gs pos="31000">
                <a:schemeClr val="accent5">
                  <a:hueOff val="-1470669"/>
                  <a:satOff val="-2046"/>
                  <a:satMod val="110000"/>
                  <a:shade val="100000"/>
                  <a:lumMod val="11000"/>
                </a:schemeClr>
              </a:gs>
              <a:gs pos="100000">
                <a:schemeClr val="accent5">
                  <a:hueOff val="-1470669"/>
                  <a:satOff val="-2046"/>
                  <a:lumOff val="-784"/>
                  <a:alphaOff val="0"/>
                  <a:lumMod val="99000"/>
                  <a:satMod val="120000"/>
                  <a:shade val="7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 name="Rectangle 3">
            <a:extLst>
              <a:ext uri="{FF2B5EF4-FFF2-40B4-BE49-F238E27FC236}">
                <a16:creationId xmlns:a16="http://schemas.microsoft.com/office/drawing/2014/main" id="{444A8F8F-26AC-A143-A088-BF63FC5424D9}"/>
              </a:ext>
            </a:extLst>
          </p:cNvPr>
          <p:cNvSpPr/>
          <p:nvPr/>
        </p:nvSpPr>
        <p:spPr>
          <a:xfrm>
            <a:off x="-1" y="0"/>
            <a:ext cx="387795" cy="6858000"/>
          </a:xfrm>
          <a:prstGeom prst="rect">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7" name="TextBox 16">
            <a:extLst>
              <a:ext uri="{FF2B5EF4-FFF2-40B4-BE49-F238E27FC236}">
                <a16:creationId xmlns:a16="http://schemas.microsoft.com/office/drawing/2014/main" id="{F6DFB444-C80E-F141-8FE3-4B42937D61F9}"/>
              </a:ext>
            </a:extLst>
          </p:cNvPr>
          <p:cNvSpPr txBox="1"/>
          <p:nvPr/>
        </p:nvSpPr>
        <p:spPr>
          <a:xfrm>
            <a:off x="1713927" y="1126916"/>
            <a:ext cx="10186740" cy="4307398"/>
          </a:xfrm>
          <a:prstGeom prst="rect">
            <a:avLst/>
          </a:prstGeom>
          <a:noFill/>
        </p:spPr>
        <p:txBody>
          <a:bodyPr wrap="square" rtlCol="0">
            <a:spAutoFit/>
          </a:bodyPr>
          <a:lstStyle/>
          <a:p>
            <a:pPr>
              <a:lnSpc>
                <a:spcPct val="200000"/>
              </a:lnSpc>
            </a:pPr>
            <a:r>
              <a:rPr lang="en-US" sz="2000" dirty="0"/>
              <a:t>To increase employment opportunities and enhance sustainability</a:t>
            </a:r>
          </a:p>
          <a:p>
            <a:pPr>
              <a:lnSpc>
                <a:spcPct val="200000"/>
              </a:lnSpc>
            </a:pPr>
            <a:r>
              <a:rPr lang="en-US" sz="2000" dirty="0"/>
              <a:t>To enhance workplace learning opportunities</a:t>
            </a:r>
          </a:p>
          <a:p>
            <a:pPr>
              <a:lnSpc>
                <a:spcPct val="200000"/>
              </a:lnSpc>
            </a:pPr>
            <a:r>
              <a:rPr lang="en-US" sz="2000" dirty="0"/>
              <a:t>To provide support to employees who require additional on the-job support</a:t>
            </a:r>
          </a:p>
          <a:p>
            <a:pPr>
              <a:lnSpc>
                <a:spcPct val="200000"/>
              </a:lnSpc>
            </a:pPr>
            <a:r>
              <a:rPr lang="en-US" sz="2000" b="1" dirty="0"/>
              <a:t>We do this by:</a:t>
            </a:r>
          </a:p>
          <a:p>
            <a:pPr>
              <a:lnSpc>
                <a:spcPct val="200000"/>
              </a:lnSpc>
            </a:pPr>
            <a:r>
              <a:rPr lang="en-US" sz="2000" dirty="0"/>
              <a:t>1/ Providing training to internal or external job coach/mentor</a:t>
            </a:r>
          </a:p>
          <a:p>
            <a:pPr>
              <a:lnSpc>
                <a:spcPct val="200000"/>
              </a:lnSpc>
            </a:pPr>
            <a:r>
              <a:rPr lang="en-US" sz="2000" dirty="0"/>
              <a:t>2/ Identifying employees who need support for training or assistive devices</a:t>
            </a:r>
          </a:p>
          <a:p>
            <a:pPr>
              <a:lnSpc>
                <a:spcPct val="200000"/>
              </a:lnSpc>
            </a:pPr>
            <a:r>
              <a:rPr lang="en-US" sz="2000" dirty="0"/>
              <a:t>3/ Providing funding to pay the job coach/mentor and assistive devices</a:t>
            </a:r>
            <a:endParaRPr lang="en-US" sz="2000" dirty="0">
              <a:latin typeface="Lato Light" panose="020F0502020204030203" pitchFamily="34" charset="0"/>
              <a:ea typeface="Lato Light" panose="020F0502020204030203" pitchFamily="34" charset="0"/>
              <a:cs typeface="Lato Light" panose="020F0502020204030203" pitchFamily="34" charset="0"/>
            </a:endParaRPr>
          </a:p>
        </p:txBody>
      </p:sp>
      <p:grpSp>
        <p:nvGrpSpPr>
          <p:cNvPr id="26" name="Group 25">
            <a:extLst>
              <a:ext uri="{FF2B5EF4-FFF2-40B4-BE49-F238E27FC236}">
                <a16:creationId xmlns:a16="http://schemas.microsoft.com/office/drawing/2014/main" id="{FBD55C40-1B52-964F-985C-29D0C7B50C60}"/>
              </a:ext>
            </a:extLst>
          </p:cNvPr>
          <p:cNvGrpSpPr/>
          <p:nvPr/>
        </p:nvGrpSpPr>
        <p:grpSpPr>
          <a:xfrm>
            <a:off x="1422857" y="1431345"/>
            <a:ext cx="336233" cy="194872"/>
            <a:chOff x="12892036" y="1926772"/>
            <a:chExt cx="925564" cy="1045028"/>
          </a:xfrm>
          <a:solidFill>
            <a:schemeClr val="accent4"/>
          </a:solidFill>
        </p:grpSpPr>
        <p:sp>
          <p:nvSpPr>
            <p:cNvPr id="29" name="Chevron 28">
              <a:extLst>
                <a:ext uri="{FF2B5EF4-FFF2-40B4-BE49-F238E27FC236}">
                  <a16:creationId xmlns:a16="http://schemas.microsoft.com/office/drawing/2014/main" id="{874E994D-398D-3F4D-864B-DCE507D1DCE9}"/>
                </a:ext>
              </a:extLst>
            </p:cNvPr>
            <p:cNvSpPr/>
            <p:nvPr/>
          </p:nvSpPr>
          <p:spPr>
            <a:xfrm>
              <a:off x="12892036" y="1926772"/>
              <a:ext cx="536097" cy="1045028"/>
            </a:xfrm>
            <a:prstGeom prst="chevron">
              <a:avLst>
                <a:gd name="adj" fmla="val 5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30" name="Chevron 29">
              <a:extLst>
                <a:ext uri="{FF2B5EF4-FFF2-40B4-BE49-F238E27FC236}">
                  <a16:creationId xmlns:a16="http://schemas.microsoft.com/office/drawing/2014/main" id="{FD0F9627-0254-B243-ACA6-F8BE38E00BC8}"/>
                </a:ext>
              </a:extLst>
            </p:cNvPr>
            <p:cNvSpPr/>
            <p:nvPr/>
          </p:nvSpPr>
          <p:spPr>
            <a:xfrm>
              <a:off x="13281503" y="1926772"/>
              <a:ext cx="536097" cy="1045028"/>
            </a:xfrm>
            <a:prstGeom prst="chevron">
              <a:avLst>
                <a:gd name="adj" fmla="val 5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grpSp>
      <p:sp>
        <p:nvSpPr>
          <p:cNvPr id="38" name="CuadroTexto 350">
            <a:extLst>
              <a:ext uri="{FF2B5EF4-FFF2-40B4-BE49-F238E27FC236}">
                <a16:creationId xmlns:a16="http://schemas.microsoft.com/office/drawing/2014/main" id="{4EAA6544-71A4-6B46-AB33-ED5E684128CC}"/>
              </a:ext>
            </a:extLst>
          </p:cNvPr>
          <p:cNvSpPr txBox="1"/>
          <p:nvPr/>
        </p:nvSpPr>
        <p:spPr>
          <a:xfrm>
            <a:off x="2324025" y="434251"/>
            <a:ext cx="11078214" cy="584775"/>
          </a:xfrm>
          <a:prstGeom prst="rect">
            <a:avLst/>
          </a:prstGeom>
          <a:noFill/>
        </p:spPr>
        <p:txBody>
          <a:bodyPr wrap="square" rtlCol="0">
            <a:spAutoFit/>
          </a:bodyPr>
          <a:lstStyle/>
          <a:p>
            <a:r>
              <a:rPr lang="en-US" sz="3200" b="1" dirty="0">
                <a:solidFill>
                  <a:schemeClr val="tx2"/>
                </a:solidFill>
                <a:latin typeface="Poppins" pitchFamily="2" charset="77"/>
                <a:ea typeface="Lato Heavy" charset="0"/>
                <a:cs typeface="Poppins" pitchFamily="2" charset="77"/>
              </a:rPr>
              <a:t>JOB COACH/MENTORSHIP PROGRAM</a:t>
            </a:r>
          </a:p>
        </p:txBody>
      </p:sp>
      <p:sp>
        <p:nvSpPr>
          <p:cNvPr id="2" name="Rectangle 1">
            <a:extLst>
              <a:ext uri="{FF2B5EF4-FFF2-40B4-BE49-F238E27FC236}">
                <a16:creationId xmlns:a16="http://schemas.microsoft.com/office/drawing/2014/main" id="{9C696E32-FDB2-295E-89DD-67D804497C70}"/>
              </a:ext>
            </a:extLst>
          </p:cNvPr>
          <p:cNvSpPr/>
          <p:nvPr/>
        </p:nvSpPr>
        <p:spPr>
          <a:xfrm>
            <a:off x="0" y="0"/>
            <a:ext cx="291333" cy="6858000"/>
          </a:xfrm>
          <a:prstGeom prst="rect">
            <a:avLst/>
          </a:prstGeom>
          <a:gradFill>
            <a:gsLst>
              <a:gs pos="0">
                <a:schemeClr val="accent5">
                  <a:hueOff val="-1470669"/>
                  <a:satOff val="-2046"/>
                  <a:lumOff val="-784"/>
                  <a:alphaOff val="0"/>
                  <a:satMod val="103000"/>
                  <a:lumMod val="102000"/>
                  <a:tint val="94000"/>
                </a:schemeClr>
              </a:gs>
              <a:gs pos="31000">
                <a:schemeClr val="accent5">
                  <a:hueOff val="-1470669"/>
                  <a:satOff val="-2046"/>
                  <a:satMod val="110000"/>
                  <a:shade val="100000"/>
                  <a:lumMod val="11000"/>
                </a:schemeClr>
              </a:gs>
              <a:gs pos="100000">
                <a:schemeClr val="accent5">
                  <a:hueOff val="-1470669"/>
                  <a:satOff val="-2046"/>
                  <a:lumOff val="-784"/>
                  <a:alphaOff val="0"/>
                  <a:lumMod val="99000"/>
                  <a:satMod val="120000"/>
                  <a:shade val="7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nvGrpSpPr>
          <p:cNvPr id="7" name="Group 6">
            <a:extLst>
              <a:ext uri="{FF2B5EF4-FFF2-40B4-BE49-F238E27FC236}">
                <a16:creationId xmlns:a16="http://schemas.microsoft.com/office/drawing/2014/main" id="{29FC5806-3175-BECB-A114-75AB1AA87CF2}"/>
              </a:ext>
            </a:extLst>
          </p:cNvPr>
          <p:cNvGrpSpPr/>
          <p:nvPr/>
        </p:nvGrpSpPr>
        <p:grpSpPr>
          <a:xfrm>
            <a:off x="1422857" y="2102860"/>
            <a:ext cx="336233" cy="194872"/>
            <a:chOff x="12892036" y="1926772"/>
            <a:chExt cx="925564" cy="1045028"/>
          </a:xfrm>
          <a:solidFill>
            <a:schemeClr val="accent4"/>
          </a:solidFill>
        </p:grpSpPr>
        <p:sp>
          <p:nvSpPr>
            <p:cNvPr id="8" name="Chevron 7">
              <a:extLst>
                <a:ext uri="{FF2B5EF4-FFF2-40B4-BE49-F238E27FC236}">
                  <a16:creationId xmlns:a16="http://schemas.microsoft.com/office/drawing/2014/main" id="{59E467C0-4AE1-1C53-24A8-F7A44D95E37A}"/>
                </a:ext>
              </a:extLst>
            </p:cNvPr>
            <p:cNvSpPr/>
            <p:nvPr/>
          </p:nvSpPr>
          <p:spPr>
            <a:xfrm>
              <a:off x="12892036" y="1926772"/>
              <a:ext cx="536097" cy="1045028"/>
            </a:xfrm>
            <a:prstGeom prst="chevron">
              <a:avLst>
                <a:gd name="adj" fmla="val 5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12" name="Chevron 11">
              <a:extLst>
                <a:ext uri="{FF2B5EF4-FFF2-40B4-BE49-F238E27FC236}">
                  <a16:creationId xmlns:a16="http://schemas.microsoft.com/office/drawing/2014/main" id="{FD8B53CD-4A99-EBE5-455C-79DA0BECD3F4}"/>
                </a:ext>
              </a:extLst>
            </p:cNvPr>
            <p:cNvSpPr/>
            <p:nvPr/>
          </p:nvSpPr>
          <p:spPr>
            <a:xfrm>
              <a:off x="13281503" y="1926772"/>
              <a:ext cx="536097" cy="1045028"/>
            </a:xfrm>
            <a:prstGeom prst="chevron">
              <a:avLst>
                <a:gd name="adj" fmla="val 5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grpSp>
      <p:grpSp>
        <p:nvGrpSpPr>
          <p:cNvPr id="14" name="Group 13">
            <a:extLst>
              <a:ext uri="{FF2B5EF4-FFF2-40B4-BE49-F238E27FC236}">
                <a16:creationId xmlns:a16="http://schemas.microsoft.com/office/drawing/2014/main" id="{2E182B1E-5532-408A-6A36-AC182D2A9172}"/>
              </a:ext>
            </a:extLst>
          </p:cNvPr>
          <p:cNvGrpSpPr/>
          <p:nvPr/>
        </p:nvGrpSpPr>
        <p:grpSpPr>
          <a:xfrm>
            <a:off x="1420386" y="2676939"/>
            <a:ext cx="336233" cy="194872"/>
            <a:chOff x="12892036" y="1926772"/>
            <a:chExt cx="925564" cy="1045028"/>
          </a:xfrm>
          <a:solidFill>
            <a:schemeClr val="accent4"/>
          </a:solidFill>
        </p:grpSpPr>
        <p:sp>
          <p:nvSpPr>
            <p:cNvPr id="15" name="Chevron 14">
              <a:extLst>
                <a:ext uri="{FF2B5EF4-FFF2-40B4-BE49-F238E27FC236}">
                  <a16:creationId xmlns:a16="http://schemas.microsoft.com/office/drawing/2014/main" id="{6E5C1400-5397-8307-1F56-23FE02A7C96A}"/>
                </a:ext>
              </a:extLst>
            </p:cNvPr>
            <p:cNvSpPr/>
            <p:nvPr/>
          </p:nvSpPr>
          <p:spPr>
            <a:xfrm>
              <a:off x="12892036" y="1926772"/>
              <a:ext cx="536097" cy="1045028"/>
            </a:xfrm>
            <a:prstGeom prst="chevron">
              <a:avLst>
                <a:gd name="adj" fmla="val 5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16" name="Chevron 15">
              <a:extLst>
                <a:ext uri="{FF2B5EF4-FFF2-40B4-BE49-F238E27FC236}">
                  <a16:creationId xmlns:a16="http://schemas.microsoft.com/office/drawing/2014/main" id="{A90B78F0-C317-C137-D7F8-25E098176D49}"/>
                </a:ext>
              </a:extLst>
            </p:cNvPr>
            <p:cNvSpPr/>
            <p:nvPr/>
          </p:nvSpPr>
          <p:spPr>
            <a:xfrm>
              <a:off x="13281503" y="1926772"/>
              <a:ext cx="536097" cy="1045028"/>
            </a:xfrm>
            <a:prstGeom prst="chevron">
              <a:avLst>
                <a:gd name="adj" fmla="val 5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grpSp>
      <p:grpSp>
        <p:nvGrpSpPr>
          <p:cNvPr id="23" name="Group 22">
            <a:extLst>
              <a:ext uri="{FF2B5EF4-FFF2-40B4-BE49-F238E27FC236}">
                <a16:creationId xmlns:a16="http://schemas.microsoft.com/office/drawing/2014/main" id="{10906776-B54B-CA99-D629-02779E18DF54}"/>
              </a:ext>
            </a:extLst>
          </p:cNvPr>
          <p:cNvGrpSpPr/>
          <p:nvPr/>
        </p:nvGrpSpPr>
        <p:grpSpPr>
          <a:xfrm>
            <a:off x="1420386" y="3922533"/>
            <a:ext cx="336233" cy="194872"/>
            <a:chOff x="12892036" y="1926772"/>
            <a:chExt cx="925564" cy="1045028"/>
          </a:xfrm>
          <a:solidFill>
            <a:schemeClr val="accent4"/>
          </a:solidFill>
        </p:grpSpPr>
        <p:sp>
          <p:nvSpPr>
            <p:cNvPr id="24" name="Chevron 23">
              <a:extLst>
                <a:ext uri="{FF2B5EF4-FFF2-40B4-BE49-F238E27FC236}">
                  <a16:creationId xmlns:a16="http://schemas.microsoft.com/office/drawing/2014/main" id="{2731CD68-E408-D7E4-26A3-33740349A937}"/>
                </a:ext>
              </a:extLst>
            </p:cNvPr>
            <p:cNvSpPr/>
            <p:nvPr/>
          </p:nvSpPr>
          <p:spPr>
            <a:xfrm>
              <a:off x="12892036" y="1926772"/>
              <a:ext cx="536097" cy="1045028"/>
            </a:xfrm>
            <a:prstGeom prst="chevron">
              <a:avLst>
                <a:gd name="adj" fmla="val 5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25" name="Chevron 24">
              <a:extLst>
                <a:ext uri="{FF2B5EF4-FFF2-40B4-BE49-F238E27FC236}">
                  <a16:creationId xmlns:a16="http://schemas.microsoft.com/office/drawing/2014/main" id="{EADE4209-F682-D275-7163-FA562EAA33BF}"/>
                </a:ext>
              </a:extLst>
            </p:cNvPr>
            <p:cNvSpPr/>
            <p:nvPr/>
          </p:nvSpPr>
          <p:spPr>
            <a:xfrm>
              <a:off x="13281503" y="1926772"/>
              <a:ext cx="536097" cy="1045028"/>
            </a:xfrm>
            <a:prstGeom prst="chevron">
              <a:avLst>
                <a:gd name="adj" fmla="val 5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grpSp>
      <p:grpSp>
        <p:nvGrpSpPr>
          <p:cNvPr id="37" name="Group 36">
            <a:extLst>
              <a:ext uri="{FF2B5EF4-FFF2-40B4-BE49-F238E27FC236}">
                <a16:creationId xmlns:a16="http://schemas.microsoft.com/office/drawing/2014/main" id="{EA650279-9E8E-AD40-2177-95685B9E6194}"/>
              </a:ext>
            </a:extLst>
          </p:cNvPr>
          <p:cNvGrpSpPr/>
          <p:nvPr/>
        </p:nvGrpSpPr>
        <p:grpSpPr>
          <a:xfrm>
            <a:off x="1420386" y="4513502"/>
            <a:ext cx="336233" cy="194872"/>
            <a:chOff x="12892036" y="1926772"/>
            <a:chExt cx="925564" cy="1045028"/>
          </a:xfrm>
          <a:solidFill>
            <a:schemeClr val="accent4"/>
          </a:solidFill>
        </p:grpSpPr>
        <p:sp>
          <p:nvSpPr>
            <p:cNvPr id="40" name="Chevron 39">
              <a:extLst>
                <a:ext uri="{FF2B5EF4-FFF2-40B4-BE49-F238E27FC236}">
                  <a16:creationId xmlns:a16="http://schemas.microsoft.com/office/drawing/2014/main" id="{B4B609B3-105B-6C7D-4615-E6945E6C7C8A}"/>
                </a:ext>
              </a:extLst>
            </p:cNvPr>
            <p:cNvSpPr/>
            <p:nvPr/>
          </p:nvSpPr>
          <p:spPr>
            <a:xfrm>
              <a:off x="12892036" y="1926772"/>
              <a:ext cx="536097" cy="1045028"/>
            </a:xfrm>
            <a:prstGeom prst="chevron">
              <a:avLst>
                <a:gd name="adj" fmla="val 5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41" name="Chevron 40">
              <a:extLst>
                <a:ext uri="{FF2B5EF4-FFF2-40B4-BE49-F238E27FC236}">
                  <a16:creationId xmlns:a16="http://schemas.microsoft.com/office/drawing/2014/main" id="{C6F40FF4-3357-3637-C5B2-49FD791F1BCA}"/>
                </a:ext>
              </a:extLst>
            </p:cNvPr>
            <p:cNvSpPr/>
            <p:nvPr/>
          </p:nvSpPr>
          <p:spPr>
            <a:xfrm>
              <a:off x="13281503" y="1926772"/>
              <a:ext cx="536097" cy="1045028"/>
            </a:xfrm>
            <a:prstGeom prst="chevron">
              <a:avLst>
                <a:gd name="adj" fmla="val 5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grpSp>
      <p:grpSp>
        <p:nvGrpSpPr>
          <p:cNvPr id="42" name="Group 41">
            <a:extLst>
              <a:ext uri="{FF2B5EF4-FFF2-40B4-BE49-F238E27FC236}">
                <a16:creationId xmlns:a16="http://schemas.microsoft.com/office/drawing/2014/main" id="{4800A62F-385E-8C7B-08FB-BB99F47109F1}"/>
              </a:ext>
            </a:extLst>
          </p:cNvPr>
          <p:cNvGrpSpPr/>
          <p:nvPr/>
        </p:nvGrpSpPr>
        <p:grpSpPr>
          <a:xfrm>
            <a:off x="1420386" y="5104471"/>
            <a:ext cx="336233" cy="194872"/>
            <a:chOff x="12892036" y="1926772"/>
            <a:chExt cx="925564" cy="1045028"/>
          </a:xfrm>
          <a:solidFill>
            <a:schemeClr val="accent4"/>
          </a:solidFill>
        </p:grpSpPr>
        <p:sp>
          <p:nvSpPr>
            <p:cNvPr id="43" name="Chevron 42">
              <a:extLst>
                <a:ext uri="{FF2B5EF4-FFF2-40B4-BE49-F238E27FC236}">
                  <a16:creationId xmlns:a16="http://schemas.microsoft.com/office/drawing/2014/main" id="{1868D15F-D901-56FB-7F1C-7FA192436C83}"/>
                </a:ext>
              </a:extLst>
            </p:cNvPr>
            <p:cNvSpPr/>
            <p:nvPr/>
          </p:nvSpPr>
          <p:spPr>
            <a:xfrm>
              <a:off x="12892036" y="1926772"/>
              <a:ext cx="536097" cy="1045028"/>
            </a:xfrm>
            <a:prstGeom prst="chevron">
              <a:avLst>
                <a:gd name="adj" fmla="val 5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44" name="Chevron 43">
              <a:extLst>
                <a:ext uri="{FF2B5EF4-FFF2-40B4-BE49-F238E27FC236}">
                  <a16:creationId xmlns:a16="http://schemas.microsoft.com/office/drawing/2014/main" id="{6D194E57-E65D-3A97-8CE5-1DCEA4136976}"/>
                </a:ext>
              </a:extLst>
            </p:cNvPr>
            <p:cNvSpPr/>
            <p:nvPr/>
          </p:nvSpPr>
          <p:spPr>
            <a:xfrm>
              <a:off x="13281503" y="1926772"/>
              <a:ext cx="536097" cy="1045028"/>
            </a:xfrm>
            <a:prstGeom prst="chevron">
              <a:avLst>
                <a:gd name="adj" fmla="val 5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grpSp>
      <p:pic>
        <p:nvPicPr>
          <p:cNvPr id="48" name="Google Shape;174;p10" descr="Icon of Inuk with shadow of Inuk using sign language">
            <a:extLst>
              <a:ext uri="{FF2B5EF4-FFF2-40B4-BE49-F238E27FC236}">
                <a16:creationId xmlns:a16="http://schemas.microsoft.com/office/drawing/2014/main" id="{FA2993F4-DFEC-5539-F3F3-BB1AC91C12DE}"/>
              </a:ext>
            </a:extLst>
          </p:cNvPr>
          <p:cNvPicPr preferRelativeResize="0"/>
          <p:nvPr/>
        </p:nvPicPr>
        <p:blipFill>
          <a:blip r:embed="rId2">
            <a:alphaModFix/>
          </a:blip>
          <a:stretch>
            <a:fillRect/>
          </a:stretch>
        </p:blipFill>
        <p:spPr>
          <a:xfrm>
            <a:off x="10630131" y="4708374"/>
            <a:ext cx="1366856" cy="2011384"/>
          </a:xfrm>
          <a:prstGeom prst="rect">
            <a:avLst/>
          </a:prstGeom>
          <a:noFill/>
          <a:ln>
            <a:noFill/>
          </a:ln>
        </p:spPr>
      </p:pic>
    </p:spTree>
    <p:extLst>
      <p:ext uri="{BB962C8B-B14F-4D97-AF65-F5344CB8AC3E}">
        <p14:creationId xmlns:p14="http://schemas.microsoft.com/office/powerpoint/2010/main" val="247262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B27D3F86-B042-E525-A9E7-89B140EF7C73}"/>
              </a:ext>
            </a:extLst>
          </p:cNvPr>
          <p:cNvSpPr/>
          <p:nvPr/>
        </p:nvSpPr>
        <p:spPr>
          <a:xfrm rot="16200000" flipH="1">
            <a:off x="6055186" y="734314"/>
            <a:ext cx="81630" cy="12192002"/>
          </a:xfrm>
          <a:prstGeom prst="rect">
            <a:avLst/>
          </a:prstGeom>
          <a:gradFill>
            <a:gsLst>
              <a:gs pos="0">
                <a:schemeClr val="accent5">
                  <a:hueOff val="-1470669"/>
                  <a:satOff val="-2046"/>
                  <a:lumOff val="-784"/>
                  <a:alphaOff val="0"/>
                  <a:satMod val="103000"/>
                  <a:lumMod val="102000"/>
                  <a:tint val="94000"/>
                </a:schemeClr>
              </a:gs>
              <a:gs pos="31000">
                <a:schemeClr val="accent5">
                  <a:hueOff val="-1470669"/>
                  <a:satOff val="-2046"/>
                  <a:satMod val="110000"/>
                  <a:shade val="100000"/>
                  <a:lumMod val="11000"/>
                </a:schemeClr>
              </a:gs>
              <a:gs pos="100000">
                <a:schemeClr val="accent5">
                  <a:hueOff val="-1470669"/>
                  <a:satOff val="-2046"/>
                  <a:lumOff val="-784"/>
                  <a:alphaOff val="0"/>
                  <a:lumMod val="99000"/>
                  <a:satMod val="120000"/>
                  <a:shade val="7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 name="Rectangle 3">
            <a:extLst>
              <a:ext uri="{FF2B5EF4-FFF2-40B4-BE49-F238E27FC236}">
                <a16:creationId xmlns:a16="http://schemas.microsoft.com/office/drawing/2014/main" id="{444A8F8F-26AC-A143-A088-BF63FC5424D9}"/>
              </a:ext>
            </a:extLst>
          </p:cNvPr>
          <p:cNvSpPr/>
          <p:nvPr/>
        </p:nvSpPr>
        <p:spPr>
          <a:xfrm>
            <a:off x="-1" y="0"/>
            <a:ext cx="387795" cy="6858000"/>
          </a:xfrm>
          <a:prstGeom prst="rect">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17" name="TextBox 16">
            <a:extLst>
              <a:ext uri="{FF2B5EF4-FFF2-40B4-BE49-F238E27FC236}">
                <a16:creationId xmlns:a16="http://schemas.microsoft.com/office/drawing/2014/main" id="{F6DFB444-C80E-F141-8FE3-4B42937D61F9}"/>
              </a:ext>
            </a:extLst>
          </p:cNvPr>
          <p:cNvSpPr txBox="1"/>
          <p:nvPr/>
        </p:nvSpPr>
        <p:spPr>
          <a:xfrm>
            <a:off x="1659244" y="1438738"/>
            <a:ext cx="10186740" cy="4524315"/>
          </a:xfrm>
          <a:prstGeom prst="rect">
            <a:avLst/>
          </a:prstGeom>
          <a:noFill/>
        </p:spPr>
        <p:txBody>
          <a:bodyPr wrap="square" rtlCol="0">
            <a:spAutoFit/>
          </a:bodyPr>
          <a:lstStyle/>
          <a:p>
            <a:r>
              <a:rPr lang="en-CA" sz="2400" dirty="0">
                <a:effectLst/>
              </a:rPr>
              <a:t>The first step of this research was a literature review. The review focused on the following questions: What kind of accessibility and disability frameworks are meaningful for Nunavut communities and government?</a:t>
            </a:r>
          </a:p>
          <a:p>
            <a:endParaRPr lang="en-CA" sz="2400" dirty="0">
              <a:effectLst/>
            </a:endParaRPr>
          </a:p>
          <a:p>
            <a:r>
              <a:rPr lang="en-CA" sz="2400" dirty="0">
                <a:effectLst/>
              </a:rPr>
              <a:t>In the second part, the research team travelled through Nunavut's 25 communities. Used sharing circles to reach out to the disability community and service providers to get their opinions on accessibility. So far, we have interviewed nearly 400 people. 20 communities have already been visited.</a:t>
            </a:r>
          </a:p>
          <a:p>
            <a:br>
              <a:rPr lang="en-CA" sz="2400" dirty="0"/>
            </a:br>
            <a:r>
              <a:rPr lang="en-CA" sz="2400" dirty="0"/>
              <a:t>Phase 3, data analysis, currently underway.</a:t>
            </a:r>
            <a:endParaRPr lang="en-CA" sz="2400" dirty="0">
              <a:effectLst/>
            </a:endParaRPr>
          </a:p>
        </p:txBody>
      </p:sp>
      <p:grpSp>
        <p:nvGrpSpPr>
          <p:cNvPr id="26" name="Group 25">
            <a:extLst>
              <a:ext uri="{FF2B5EF4-FFF2-40B4-BE49-F238E27FC236}">
                <a16:creationId xmlns:a16="http://schemas.microsoft.com/office/drawing/2014/main" id="{FBD55C40-1B52-964F-985C-29D0C7B50C60}"/>
              </a:ext>
            </a:extLst>
          </p:cNvPr>
          <p:cNvGrpSpPr/>
          <p:nvPr/>
        </p:nvGrpSpPr>
        <p:grpSpPr>
          <a:xfrm>
            <a:off x="1220276" y="1602597"/>
            <a:ext cx="336233" cy="194872"/>
            <a:chOff x="12892036" y="1926772"/>
            <a:chExt cx="925564" cy="1045028"/>
          </a:xfrm>
          <a:solidFill>
            <a:schemeClr val="accent4"/>
          </a:solidFill>
        </p:grpSpPr>
        <p:sp>
          <p:nvSpPr>
            <p:cNvPr id="29" name="Chevron 28">
              <a:extLst>
                <a:ext uri="{FF2B5EF4-FFF2-40B4-BE49-F238E27FC236}">
                  <a16:creationId xmlns:a16="http://schemas.microsoft.com/office/drawing/2014/main" id="{874E994D-398D-3F4D-864B-DCE507D1DCE9}"/>
                </a:ext>
              </a:extLst>
            </p:cNvPr>
            <p:cNvSpPr/>
            <p:nvPr/>
          </p:nvSpPr>
          <p:spPr>
            <a:xfrm>
              <a:off x="12892036" y="1926772"/>
              <a:ext cx="536097" cy="1045028"/>
            </a:xfrm>
            <a:prstGeom prst="chevron">
              <a:avLst>
                <a:gd name="adj" fmla="val 5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sp>
          <p:nvSpPr>
            <p:cNvPr id="30" name="Chevron 29">
              <a:extLst>
                <a:ext uri="{FF2B5EF4-FFF2-40B4-BE49-F238E27FC236}">
                  <a16:creationId xmlns:a16="http://schemas.microsoft.com/office/drawing/2014/main" id="{FD0F9627-0254-B243-ACA6-F8BE38E00BC8}"/>
                </a:ext>
              </a:extLst>
            </p:cNvPr>
            <p:cNvSpPr/>
            <p:nvPr/>
          </p:nvSpPr>
          <p:spPr>
            <a:xfrm>
              <a:off x="13281503" y="1926772"/>
              <a:ext cx="536097" cy="1045028"/>
            </a:xfrm>
            <a:prstGeom prst="chevron">
              <a:avLst>
                <a:gd name="adj" fmla="val 5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grpSp>
      <p:sp>
        <p:nvSpPr>
          <p:cNvPr id="38" name="CuadroTexto 350">
            <a:extLst>
              <a:ext uri="{FF2B5EF4-FFF2-40B4-BE49-F238E27FC236}">
                <a16:creationId xmlns:a16="http://schemas.microsoft.com/office/drawing/2014/main" id="{4EAA6544-71A4-6B46-AB33-ED5E684128CC}"/>
              </a:ext>
            </a:extLst>
          </p:cNvPr>
          <p:cNvSpPr txBox="1"/>
          <p:nvPr/>
        </p:nvSpPr>
        <p:spPr>
          <a:xfrm>
            <a:off x="556893" y="263674"/>
            <a:ext cx="11078214" cy="1077218"/>
          </a:xfrm>
          <a:prstGeom prst="rect">
            <a:avLst/>
          </a:prstGeom>
          <a:noFill/>
        </p:spPr>
        <p:txBody>
          <a:bodyPr wrap="square" rtlCol="0">
            <a:spAutoFit/>
          </a:bodyPr>
          <a:lstStyle/>
          <a:p>
            <a:pPr algn="ctr"/>
            <a:r>
              <a:rPr lang="en-US" sz="3200" b="1" dirty="0">
                <a:solidFill>
                  <a:schemeClr val="tx2"/>
                </a:solidFill>
                <a:latin typeface="Poppins" pitchFamily="2" charset="77"/>
                <a:ea typeface="Lato Heavy" charset="0"/>
                <a:cs typeface="Poppins" pitchFamily="2" charset="77"/>
              </a:rPr>
              <a:t>RESEARCH PROJECT: ACCESSIBILITY STANDARDS AND INUIT SOCIETAL VALUES</a:t>
            </a:r>
          </a:p>
        </p:txBody>
      </p:sp>
      <p:sp>
        <p:nvSpPr>
          <p:cNvPr id="2" name="Rectangle 1">
            <a:extLst>
              <a:ext uri="{FF2B5EF4-FFF2-40B4-BE49-F238E27FC236}">
                <a16:creationId xmlns:a16="http://schemas.microsoft.com/office/drawing/2014/main" id="{9C696E32-FDB2-295E-89DD-67D804497C70}"/>
              </a:ext>
            </a:extLst>
          </p:cNvPr>
          <p:cNvSpPr/>
          <p:nvPr/>
        </p:nvSpPr>
        <p:spPr>
          <a:xfrm>
            <a:off x="0" y="0"/>
            <a:ext cx="291333" cy="6858000"/>
          </a:xfrm>
          <a:prstGeom prst="rect">
            <a:avLst/>
          </a:prstGeom>
          <a:gradFill>
            <a:gsLst>
              <a:gs pos="0">
                <a:schemeClr val="accent5">
                  <a:hueOff val="-1470669"/>
                  <a:satOff val="-2046"/>
                  <a:lumOff val="-784"/>
                  <a:alphaOff val="0"/>
                  <a:satMod val="103000"/>
                  <a:lumMod val="102000"/>
                  <a:tint val="94000"/>
                </a:schemeClr>
              </a:gs>
              <a:gs pos="31000">
                <a:schemeClr val="accent5">
                  <a:hueOff val="-1470669"/>
                  <a:satOff val="-2046"/>
                  <a:satMod val="110000"/>
                  <a:shade val="100000"/>
                  <a:lumMod val="11000"/>
                </a:schemeClr>
              </a:gs>
              <a:gs pos="100000">
                <a:schemeClr val="accent5">
                  <a:hueOff val="-1470669"/>
                  <a:satOff val="-2046"/>
                  <a:lumOff val="-784"/>
                  <a:alphaOff val="0"/>
                  <a:lumMod val="99000"/>
                  <a:satMod val="120000"/>
                  <a:shade val="7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grpSp>
        <p:nvGrpSpPr>
          <p:cNvPr id="23" name="Group 22">
            <a:extLst>
              <a:ext uri="{FF2B5EF4-FFF2-40B4-BE49-F238E27FC236}">
                <a16:creationId xmlns:a16="http://schemas.microsoft.com/office/drawing/2014/main" id="{10906776-B54B-CA99-D629-02779E18DF54}"/>
              </a:ext>
            </a:extLst>
          </p:cNvPr>
          <p:cNvGrpSpPr/>
          <p:nvPr/>
        </p:nvGrpSpPr>
        <p:grpSpPr>
          <a:xfrm>
            <a:off x="1220276" y="3429000"/>
            <a:ext cx="336233" cy="194872"/>
            <a:chOff x="12892036" y="1926772"/>
            <a:chExt cx="925564" cy="1045028"/>
          </a:xfrm>
          <a:solidFill>
            <a:schemeClr val="accent4"/>
          </a:solidFill>
        </p:grpSpPr>
        <p:sp>
          <p:nvSpPr>
            <p:cNvPr id="24" name="Chevron 23">
              <a:extLst>
                <a:ext uri="{FF2B5EF4-FFF2-40B4-BE49-F238E27FC236}">
                  <a16:creationId xmlns:a16="http://schemas.microsoft.com/office/drawing/2014/main" id="{2731CD68-E408-D7E4-26A3-33740349A937}"/>
                </a:ext>
              </a:extLst>
            </p:cNvPr>
            <p:cNvSpPr/>
            <p:nvPr/>
          </p:nvSpPr>
          <p:spPr>
            <a:xfrm>
              <a:off x="12892036" y="1926772"/>
              <a:ext cx="536097" cy="1045028"/>
            </a:xfrm>
            <a:prstGeom prst="chevron">
              <a:avLst>
                <a:gd name="adj" fmla="val 5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25" name="Chevron 24">
              <a:extLst>
                <a:ext uri="{FF2B5EF4-FFF2-40B4-BE49-F238E27FC236}">
                  <a16:creationId xmlns:a16="http://schemas.microsoft.com/office/drawing/2014/main" id="{EADE4209-F682-D275-7163-FA562EAA33BF}"/>
                </a:ext>
              </a:extLst>
            </p:cNvPr>
            <p:cNvSpPr/>
            <p:nvPr/>
          </p:nvSpPr>
          <p:spPr>
            <a:xfrm>
              <a:off x="13281503" y="1926772"/>
              <a:ext cx="536097" cy="1045028"/>
            </a:xfrm>
            <a:prstGeom prst="chevron">
              <a:avLst>
                <a:gd name="adj" fmla="val 5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grpSp>
      <p:grpSp>
        <p:nvGrpSpPr>
          <p:cNvPr id="3" name="Group 2">
            <a:extLst>
              <a:ext uri="{FF2B5EF4-FFF2-40B4-BE49-F238E27FC236}">
                <a16:creationId xmlns:a16="http://schemas.microsoft.com/office/drawing/2014/main" id="{DECFE7E5-E417-472E-A8C8-B9F196D128D6}"/>
              </a:ext>
            </a:extLst>
          </p:cNvPr>
          <p:cNvGrpSpPr/>
          <p:nvPr/>
        </p:nvGrpSpPr>
        <p:grpSpPr>
          <a:xfrm>
            <a:off x="1220276" y="5626100"/>
            <a:ext cx="336233" cy="194872"/>
            <a:chOff x="12892036" y="1926772"/>
            <a:chExt cx="925564" cy="1045028"/>
          </a:xfrm>
          <a:solidFill>
            <a:schemeClr val="accent4"/>
          </a:solidFill>
        </p:grpSpPr>
        <p:sp>
          <p:nvSpPr>
            <p:cNvPr id="5" name="Chevron 4">
              <a:extLst>
                <a:ext uri="{FF2B5EF4-FFF2-40B4-BE49-F238E27FC236}">
                  <a16:creationId xmlns:a16="http://schemas.microsoft.com/office/drawing/2014/main" id="{0C930C5D-E1E3-A9FE-36E5-5EF8B7BFA0F0}"/>
                </a:ext>
              </a:extLst>
            </p:cNvPr>
            <p:cNvSpPr/>
            <p:nvPr/>
          </p:nvSpPr>
          <p:spPr>
            <a:xfrm>
              <a:off x="12892036" y="1926772"/>
              <a:ext cx="536097" cy="1045028"/>
            </a:xfrm>
            <a:prstGeom prst="chevron">
              <a:avLst>
                <a:gd name="adj" fmla="val 5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solidFill>
                  <a:schemeClr val="tx1"/>
                </a:solidFill>
              </a:endParaRPr>
            </a:p>
          </p:txBody>
        </p:sp>
        <p:sp>
          <p:nvSpPr>
            <p:cNvPr id="6" name="Chevron 5">
              <a:extLst>
                <a:ext uri="{FF2B5EF4-FFF2-40B4-BE49-F238E27FC236}">
                  <a16:creationId xmlns:a16="http://schemas.microsoft.com/office/drawing/2014/main" id="{071F760D-7D79-0FDF-3F4C-5EB5846F9710}"/>
                </a:ext>
              </a:extLst>
            </p:cNvPr>
            <p:cNvSpPr/>
            <p:nvPr/>
          </p:nvSpPr>
          <p:spPr>
            <a:xfrm>
              <a:off x="13281503" y="1926772"/>
              <a:ext cx="536097" cy="1045028"/>
            </a:xfrm>
            <a:prstGeom prst="chevron">
              <a:avLst>
                <a:gd name="adj" fmla="val 5762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solidFill>
                  <a:schemeClr val="tx1"/>
                </a:solidFill>
              </a:endParaRPr>
            </a:p>
          </p:txBody>
        </p:sp>
      </p:grpSp>
      <p:pic>
        <p:nvPicPr>
          <p:cNvPr id="9" name="Google Shape;173;p10" descr="Icon of Inuk with shadow of Inuk using a cane">
            <a:extLst>
              <a:ext uri="{FF2B5EF4-FFF2-40B4-BE49-F238E27FC236}">
                <a16:creationId xmlns:a16="http://schemas.microsoft.com/office/drawing/2014/main" id="{64A90DF0-A4FB-886D-7478-18E85E3320BF}"/>
              </a:ext>
            </a:extLst>
          </p:cNvPr>
          <p:cNvPicPr preferRelativeResize="0"/>
          <p:nvPr/>
        </p:nvPicPr>
        <p:blipFill>
          <a:blip r:embed="rId2">
            <a:alphaModFix/>
          </a:blip>
          <a:stretch>
            <a:fillRect/>
          </a:stretch>
        </p:blipFill>
        <p:spPr>
          <a:xfrm>
            <a:off x="10532756" y="4673197"/>
            <a:ext cx="1392992" cy="2100677"/>
          </a:xfrm>
          <a:prstGeom prst="rect">
            <a:avLst/>
          </a:prstGeom>
          <a:noFill/>
          <a:ln>
            <a:noFill/>
          </a:ln>
        </p:spPr>
      </p:pic>
    </p:spTree>
    <p:extLst>
      <p:ext uri="{BB962C8B-B14F-4D97-AF65-F5344CB8AC3E}">
        <p14:creationId xmlns:p14="http://schemas.microsoft.com/office/powerpoint/2010/main" val="21461100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B27D3F86-B042-E525-A9E7-89B140EF7C73}"/>
              </a:ext>
            </a:extLst>
          </p:cNvPr>
          <p:cNvSpPr/>
          <p:nvPr/>
        </p:nvSpPr>
        <p:spPr>
          <a:xfrm rot="16200000" flipH="1">
            <a:off x="6055186" y="734314"/>
            <a:ext cx="81630" cy="12192002"/>
          </a:xfrm>
          <a:prstGeom prst="rect">
            <a:avLst/>
          </a:prstGeom>
          <a:gradFill>
            <a:gsLst>
              <a:gs pos="0">
                <a:schemeClr val="accent5">
                  <a:hueOff val="-1470669"/>
                  <a:satOff val="-2046"/>
                  <a:lumOff val="-784"/>
                  <a:alphaOff val="0"/>
                  <a:satMod val="103000"/>
                  <a:lumMod val="102000"/>
                  <a:tint val="94000"/>
                </a:schemeClr>
              </a:gs>
              <a:gs pos="31000">
                <a:schemeClr val="accent5">
                  <a:hueOff val="-1470669"/>
                  <a:satOff val="-2046"/>
                  <a:satMod val="110000"/>
                  <a:shade val="100000"/>
                  <a:lumMod val="11000"/>
                </a:schemeClr>
              </a:gs>
              <a:gs pos="100000">
                <a:schemeClr val="accent5">
                  <a:hueOff val="-1470669"/>
                  <a:satOff val="-2046"/>
                  <a:lumOff val="-784"/>
                  <a:alphaOff val="0"/>
                  <a:lumMod val="99000"/>
                  <a:satMod val="120000"/>
                  <a:shade val="7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4" name="Rectangle 3">
            <a:extLst>
              <a:ext uri="{FF2B5EF4-FFF2-40B4-BE49-F238E27FC236}">
                <a16:creationId xmlns:a16="http://schemas.microsoft.com/office/drawing/2014/main" id="{444A8F8F-26AC-A143-A088-BF63FC5424D9}"/>
              </a:ext>
            </a:extLst>
          </p:cNvPr>
          <p:cNvSpPr/>
          <p:nvPr/>
        </p:nvSpPr>
        <p:spPr>
          <a:xfrm>
            <a:off x="-1" y="0"/>
            <a:ext cx="387795" cy="6858000"/>
          </a:xfrm>
          <a:prstGeom prst="rect">
            <a:avLst/>
          </a:prstGeom>
          <a:solidFill>
            <a:srgbClr val="3DD7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2" name="Rectangle 1">
            <a:extLst>
              <a:ext uri="{FF2B5EF4-FFF2-40B4-BE49-F238E27FC236}">
                <a16:creationId xmlns:a16="http://schemas.microsoft.com/office/drawing/2014/main" id="{9C696E32-FDB2-295E-89DD-67D804497C70}"/>
              </a:ext>
            </a:extLst>
          </p:cNvPr>
          <p:cNvSpPr/>
          <p:nvPr/>
        </p:nvSpPr>
        <p:spPr>
          <a:xfrm>
            <a:off x="0" y="0"/>
            <a:ext cx="291333" cy="6858000"/>
          </a:xfrm>
          <a:prstGeom prst="rect">
            <a:avLst/>
          </a:prstGeom>
          <a:gradFill>
            <a:gsLst>
              <a:gs pos="0">
                <a:schemeClr val="accent5">
                  <a:hueOff val="-1470669"/>
                  <a:satOff val="-2046"/>
                  <a:lumOff val="-784"/>
                  <a:alphaOff val="0"/>
                  <a:satMod val="103000"/>
                  <a:lumMod val="102000"/>
                  <a:tint val="94000"/>
                </a:schemeClr>
              </a:gs>
              <a:gs pos="31000">
                <a:schemeClr val="accent5">
                  <a:hueOff val="-1470669"/>
                  <a:satOff val="-2046"/>
                  <a:satMod val="110000"/>
                  <a:shade val="100000"/>
                  <a:lumMod val="11000"/>
                </a:schemeClr>
              </a:gs>
              <a:gs pos="100000">
                <a:schemeClr val="accent5">
                  <a:hueOff val="-1470669"/>
                  <a:satOff val="-2046"/>
                  <a:lumOff val="-784"/>
                  <a:alphaOff val="0"/>
                  <a:lumMod val="99000"/>
                  <a:satMod val="120000"/>
                  <a:shade val="78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dirty="0"/>
          </a:p>
        </p:txBody>
      </p:sp>
      <p:sp>
        <p:nvSpPr>
          <p:cNvPr id="3" name="CuadroTexto 350">
            <a:extLst>
              <a:ext uri="{FF2B5EF4-FFF2-40B4-BE49-F238E27FC236}">
                <a16:creationId xmlns:a16="http://schemas.microsoft.com/office/drawing/2014/main" id="{05CABC74-6926-0BA6-D8F4-9A05F9707E61}"/>
              </a:ext>
            </a:extLst>
          </p:cNvPr>
          <p:cNvSpPr txBox="1"/>
          <p:nvPr/>
        </p:nvSpPr>
        <p:spPr>
          <a:xfrm>
            <a:off x="950593" y="425583"/>
            <a:ext cx="11078214" cy="584775"/>
          </a:xfrm>
          <a:prstGeom prst="rect">
            <a:avLst/>
          </a:prstGeom>
          <a:noFill/>
        </p:spPr>
        <p:txBody>
          <a:bodyPr wrap="square" rtlCol="0">
            <a:spAutoFit/>
          </a:bodyPr>
          <a:lstStyle/>
          <a:p>
            <a:pPr algn="ctr"/>
            <a:r>
              <a:rPr lang="en-US" sz="3200" b="1" dirty="0">
                <a:solidFill>
                  <a:schemeClr val="tx2"/>
                </a:solidFill>
                <a:latin typeface="Poppins" pitchFamily="2" charset="77"/>
                <a:ea typeface="Lato Heavy" charset="0"/>
                <a:cs typeface="Poppins" pitchFamily="2" charset="77"/>
              </a:rPr>
              <a:t>RESEARCH FINDINGS TO DATE</a:t>
            </a:r>
          </a:p>
        </p:txBody>
      </p:sp>
      <p:pic>
        <p:nvPicPr>
          <p:cNvPr id="6" name="Picture 5">
            <a:extLst>
              <a:ext uri="{FF2B5EF4-FFF2-40B4-BE49-F238E27FC236}">
                <a16:creationId xmlns:a16="http://schemas.microsoft.com/office/drawing/2014/main" id="{BFE4846F-88BB-844A-C3DB-7ED413C04B46}"/>
              </a:ext>
            </a:extLst>
          </p:cNvPr>
          <p:cNvPicPr>
            <a:picLocks noChangeAspect="1"/>
          </p:cNvPicPr>
          <p:nvPr/>
        </p:nvPicPr>
        <p:blipFill rotWithShape="1">
          <a:blip r:embed="rId2">
            <a:extLst>
              <a:ext uri="{28A0092B-C50C-407E-A947-70E740481C1C}">
                <a14:useLocalDpi xmlns:a14="http://schemas.microsoft.com/office/drawing/2010/main" val="0"/>
              </a:ext>
            </a:extLst>
          </a:blip>
          <a:srcRect t="11776" r="817"/>
          <a:stretch/>
        </p:blipFill>
        <p:spPr>
          <a:xfrm>
            <a:off x="472242" y="1397000"/>
            <a:ext cx="11556565" cy="4450642"/>
          </a:xfrm>
          <a:prstGeom prst="rect">
            <a:avLst/>
          </a:prstGeom>
        </p:spPr>
      </p:pic>
    </p:spTree>
    <p:extLst>
      <p:ext uri="{BB962C8B-B14F-4D97-AF65-F5344CB8AC3E}">
        <p14:creationId xmlns:p14="http://schemas.microsoft.com/office/powerpoint/2010/main" val="21340312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p:cNvPicPr>
            <a:picLocks noGrp="1" noChangeAspect="1"/>
          </p:cNvPicPr>
          <p:nvPr>
            <p:ph type="pic" sz="quarter" idx="26"/>
          </p:nvPr>
        </p:nvPicPr>
        <p:blipFill>
          <a:blip r:embed="rId2" cstate="print">
            <a:extLst>
              <a:ext uri="{28A0092B-C50C-407E-A947-70E740481C1C}">
                <a14:useLocalDpi xmlns:a14="http://schemas.microsoft.com/office/drawing/2010/main" val="0"/>
              </a:ext>
            </a:extLst>
          </a:blip>
          <a:srcRect/>
          <a:stretch>
            <a:fillRect/>
          </a:stretch>
        </p:blipFill>
        <p:spPr/>
      </p:pic>
      <p:pic>
        <p:nvPicPr>
          <p:cNvPr id="32" name="Picture Placeholder 31"/>
          <p:cNvPicPr>
            <a:picLocks noGrp="1" noChangeAspect="1"/>
          </p:cNvPicPr>
          <p:nvPr>
            <p:ph type="pic" sz="quarter" idx="28"/>
          </p:nvPr>
        </p:nvPicPr>
        <p:blipFill>
          <a:blip r:embed="rId3" cstate="print">
            <a:extLst>
              <a:ext uri="{28A0092B-C50C-407E-A947-70E740481C1C}">
                <a14:useLocalDpi xmlns:a14="http://schemas.microsoft.com/office/drawing/2010/main" val="0"/>
              </a:ext>
            </a:extLst>
          </a:blip>
          <a:srcRect/>
          <a:stretch>
            <a:fillRect/>
          </a:stretch>
        </p:blipFill>
        <p:spPr/>
      </p:pic>
      <p:pic>
        <p:nvPicPr>
          <p:cNvPr id="31" name="Picture Placeholder 30"/>
          <p:cNvPicPr>
            <a:picLocks noGrp="1" noChangeAspect="1"/>
          </p:cNvPicPr>
          <p:nvPr>
            <p:ph type="pic" sz="quarter" idx="27"/>
          </p:nvPr>
        </p:nvPicPr>
        <p:blipFill>
          <a:blip r:embed="rId4" cstate="print">
            <a:extLst>
              <a:ext uri="{28A0092B-C50C-407E-A947-70E740481C1C}">
                <a14:useLocalDpi xmlns:a14="http://schemas.microsoft.com/office/drawing/2010/main" val="0"/>
              </a:ext>
            </a:extLst>
          </a:blip>
          <a:srcRect/>
          <a:stretch>
            <a:fillRect/>
          </a:stretch>
        </p:blipFill>
        <p:spPr/>
      </p:pic>
      <p:sp>
        <p:nvSpPr>
          <p:cNvPr id="4" name="Rectangle 3">
            <a:extLst>
              <a:ext uri="{FF2B5EF4-FFF2-40B4-BE49-F238E27FC236}">
                <a16:creationId xmlns:a16="http://schemas.microsoft.com/office/drawing/2014/main" id="{54BF82C0-1FE5-B597-498F-EC09300FBF91}"/>
              </a:ext>
            </a:extLst>
          </p:cNvPr>
          <p:cNvSpPr/>
          <p:nvPr/>
        </p:nvSpPr>
        <p:spPr>
          <a:xfrm>
            <a:off x="0" y="5333490"/>
            <a:ext cx="10452100" cy="120465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CAA659B2-AFE6-AD54-892F-0B3109C29DF8}"/>
              </a:ext>
            </a:extLst>
          </p:cNvPr>
          <p:cNvSpPr txBox="1">
            <a:spLocks/>
          </p:cNvSpPr>
          <p:nvPr/>
        </p:nvSpPr>
        <p:spPr>
          <a:xfrm>
            <a:off x="514616" y="5579713"/>
            <a:ext cx="8388084" cy="8317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Times New Roman" panose="02020603050405020304" pitchFamily="18" charset="0"/>
                <a:cs typeface="Times New Roman" panose="02020603050405020304" pitchFamily="18" charset="0"/>
              </a:rPr>
              <a:t>Image: </a:t>
            </a:r>
            <a:r>
              <a:rPr lang="en-US" sz="2400" dirty="0">
                <a:latin typeface="Times New Roman" panose="02020603050405020304" pitchFamily="18" charset="0"/>
                <a:cs typeface="Times New Roman" panose="02020603050405020304" pitchFamily="18" charset="0"/>
              </a:rPr>
              <a:t>person wearing a white and black striped hoodie with glasses, standing on sea ice.</a:t>
            </a:r>
          </a:p>
        </p:txBody>
      </p:sp>
      <p:pic>
        <p:nvPicPr>
          <p:cNvPr id="38" name="Picture Placeholder 37"/>
          <p:cNvPicPr>
            <a:picLocks noGrp="1" noChangeAspect="1"/>
          </p:cNvPicPr>
          <p:nvPr>
            <p:ph type="pic" sz="quarter" idx="30"/>
          </p:nvPr>
        </p:nvPicPr>
        <p:blipFill rotWithShape="1">
          <a:blip r:embed="rId5">
            <a:extLst>
              <a:ext uri="{28A0092B-C50C-407E-A947-70E740481C1C}">
                <a14:useLocalDpi xmlns:a14="http://schemas.microsoft.com/office/drawing/2010/main" val="0"/>
              </a:ext>
            </a:extLst>
          </a:blip>
          <a:srcRect l="33376" r="43634"/>
          <a:stretch/>
        </p:blipFill>
        <p:spPr>
          <a:xfrm>
            <a:off x="8716301" y="0"/>
            <a:ext cx="3475699" cy="6803136"/>
          </a:xfrm>
        </p:spPr>
      </p:pic>
      <p:sp>
        <p:nvSpPr>
          <p:cNvPr id="30" name="Rectangle 29">
            <a:extLst>
              <a:ext uri="{FF2B5EF4-FFF2-40B4-BE49-F238E27FC236}">
                <a16:creationId xmlns:a16="http://schemas.microsoft.com/office/drawing/2014/main" id="{1713E097-6A39-F7B5-B83C-8E4ECC0F71E7}"/>
              </a:ext>
            </a:extLst>
          </p:cNvPr>
          <p:cNvSpPr/>
          <p:nvPr/>
        </p:nvSpPr>
        <p:spPr>
          <a:xfrm>
            <a:off x="278983" y="1233710"/>
            <a:ext cx="949742" cy="40132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p:cNvSpPr>
            <a:spLocks noGrp="1"/>
          </p:cNvSpPr>
          <p:nvPr>
            <p:ph type="body" sz="quarter" idx="31"/>
          </p:nvPr>
        </p:nvSpPr>
        <p:spPr>
          <a:xfrm>
            <a:off x="387616" y="1156847"/>
            <a:ext cx="8515084" cy="3911656"/>
          </a:xfrm>
        </p:spPr>
        <p:txBody>
          <a:bodyPr>
            <a:normAutofit lnSpcReduction="10000"/>
          </a:bodyPr>
          <a:lstStyle/>
          <a:p>
            <a:pPr marL="342900" indent="-342900">
              <a:buFont typeface="Wingdings" pitchFamily="2" charset="2"/>
              <a:buChar char="v"/>
            </a:pPr>
            <a:r>
              <a:rPr lang="en-CA" sz="2000" b="1" dirty="0">
                <a:effectLst/>
                <a:latin typeface="Times New Roman" panose="02020603050405020304" pitchFamily="18" charset="0"/>
                <a:cs typeface="Times New Roman" panose="02020603050405020304" pitchFamily="18" charset="0"/>
              </a:rPr>
              <a:t>Focusing on individual needs instead of government priorities</a:t>
            </a:r>
            <a:r>
              <a:rPr lang="en-CA" sz="2000" dirty="0">
                <a:effectLst/>
                <a:latin typeface="Times New Roman" panose="02020603050405020304" pitchFamily="18" charset="0"/>
                <a:cs typeface="Times New Roman" panose="02020603050405020304" pitchFamily="18" charset="0"/>
              </a:rPr>
              <a:t>. While we meet project objectives, we do so in a way that supports disabled Nunavummiut</a:t>
            </a:r>
            <a:br>
              <a:rPr lang="en-CA" sz="2000" dirty="0">
                <a:effectLst/>
                <a:latin typeface="Times New Roman" panose="02020603050405020304" pitchFamily="18" charset="0"/>
                <a:cs typeface="Times New Roman" panose="02020603050405020304" pitchFamily="18" charset="0"/>
              </a:rPr>
            </a:br>
            <a:endParaRPr lang="en-CA" sz="2000" dirty="0">
              <a:effectLst/>
              <a:latin typeface="Times New Roman" panose="02020603050405020304" pitchFamily="18" charset="0"/>
              <a:cs typeface="Times New Roman" panose="02020603050405020304" pitchFamily="18" charset="0"/>
            </a:endParaRPr>
          </a:p>
          <a:p>
            <a:pPr marL="342900" indent="-342900">
              <a:buFont typeface="Wingdings" pitchFamily="2" charset="2"/>
              <a:buChar char="v"/>
            </a:pPr>
            <a:r>
              <a:rPr lang="en-CA" sz="2000" dirty="0">
                <a:effectLst/>
                <a:latin typeface="Times New Roman" panose="02020603050405020304" pitchFamily="18" charset="0"/>
                <a:cs typeface="Times New Roman" panose="02020603050405020304" pitchFamily="18" charset="0"/>
              </a:rPr>
              <a:t>Sharing knowledge with communities, governments, businesses and individuals at all levels</a:t>
            </a:r>
          </a:p>
          <a:p>
            <a:pPr marL="342900" indent="-342900">
              <a:buFont typeface="Wingdings" pitchFamily="2" charset="2"/>
              <a:buChar char="v"/>
            </a:pPr>
            <a:r>
              <a:rPr lang="en-CA" sz="2000" b="1" dirty="0">
                <a:latin typeface="Times New Roman" panose="02020603050405020304" pitchFamily="18" charset="0"/>
                <a:cs typeface="Times New Roman" panose="02020603050405020304" pitchFamily="18" charset="0"/>
              </a:rPr>
              <a:t>Empower disability organisations and disabled communities </a:t>
            </a:r>
            <a:r>
              <a:rPr lang="en-CA" sz="2000" dirty="0">
                <a:latin typeface="Times New Roman" panose="02020603050405020304" pitchFamily="18" charset="0"/>
                <a:cs typeface="Times New Roman" panose="02020603050405020304" pitchFamily="18" charset="0"/>
              </a:rPr>
              <a:t>by giving them directly the resources (they are the expert of their needs)</a:t>
            </a:r>
            <a:br>
              <a:rPr lang="en-CA" sz="2000" dirty="0">
                <a:effectLst/>
                <a:latin typeface="Times New Roman" panose="02020603050405020304" pitchFamily="18" charset="0"/>
                <a:cs typeface="Times New Roman" panose="02020603050405020304" pitchFamily="18" charset="0"/>
              </a:rPr>
            </a:br>
            <a:endParaRPr lang="en-CA" sz="2000" dirty="0">
              <a:effectLst/>
              <a:latin typeface="Times New Roman" panose="02020603050405020304" pitchFamily="18" charset="0"/>
              <a:cs typeface="Times New Roman" panose="02020603050405020304" pitchFamily="18" charset="0"/>
            </a:endParaRPr>
          </a:p>
          <a:p>
            <a:pPr marL="342900" indent="-342900">
              <a:buFont typeface="Wingdings" pitchFamily="2" charset="2"/>
              <a:buChar char="v"/>
            </a:pPr>
            <a:r>
              <a:rPr lang="en-CA" sz="2000" dirty="0">
                <a:effectLst/>
                <a:latin typeface="Times New Roman" panose="02020603050405020304" pitchFamily="18" charset="0"/>
                <a:cs typeface="Times New Roman" panose="02020603050405020304" pitchFamily="18" charset="0"/>
              </a:rPr>
              <a:t>Participating in national coalitions, policy panels and community of practices</a:t>
            </a:r>
            <a:br>
              <a:rPr lang="en-CA" sz="2000" dirty="0">
                <a:effectLst/>
                <a:latin typeface="Times New Roman" panose="02020603050405020304" pitchFamily="18" charset="0"/>
                <a:cs typeface="Times New Roman" panose="02020603050405020304" pitchFamily="18" charset="0"/>
              </a:rPr>
            </a:br>
            <a:endParaRPr lang="en-CA" sz="2000" dirty="0">
              <a:effectLst/>
              <a:latin typeface="Times New Roman" panose="02020603050405020304" pitchFamily="18" charset="0"/>
              <a:cs typeface="Times New Roman" panose="02020603050405020304" pitchFamily="18" charset="0"/>
            </a:endParaRPr>
          </a:p>
          <a:p>
            <a:pPr marL="342900" indent="-342900">
              <a:buFont typeface="Wingdings" pitchFamily="2" charset="2"/>
              <a:buChar char="v"/>
            </a:pPr>
            <a:r>
              <a:rPr lang="en-CA" sz="2000" dirty="0">
                <a:effectLst/>
                <a:latin typeface="Times New Roman" panose="02020603050405020304" pitchFamily="18" charset="0"/>
                <a:cs typeface="Times New Roman" panose="02020603050405020304" pitchFamily="18" charset="0"/>
              </a:rPr>
              <a:t>Pushing back on tokenistic invitations for participation, especially in relation to disability representation amongst Indigenous people</a:t>
            </a:r>
          </a:p>
        </p:txBody>
      </p:sp>
      <p:sp>
        <p:nvSpPr>
          <p:cNvPr id="2" name="CuadroTexto 350">
            <a:extLst>
              <a:ext uri="{FF2B5EF4-FFF2-40B4-BE49-F238E27FC236}">
                <a16:creationId xmlns:a16="http://schemas.microsoft.com/office/drawing/2014/main" id="{668E0B34-DF5E-2409-55BE-666145401966}"/>
              </a:ext>
            </a:extLst>
          </p:cNvPr>
          <p:cNvSpPr txBox="1"/>
          <p:nvPr/>
        </p:nvSpPr>
        <p:spPr>
          <a:xfrm>
            <a:off x="-813753" y="319851"/>
            <a:ext cx="10343808" cy="954107"/>
          </a:xfrm>
          <a:prstGeom prst="rect">
            <a:avLst/>
          </a:prstGeom>
          <a:noFill/>
        </p:spPr>
        <p:txBody>
          <a:bodyPr wrap="square" rtlCol="0">
            <a:spAutoFit/>
          </a:bodyPr>
          <a:lstStyle/>
          <a:p>
            <a:pPr algn="ctr"/>
            <a:r>
              <a:rPr lang="en-US" sz="2800" b="1" dirty="0">
                <a:solidFill>
                  <a:schemeClr val="tx2"/>
                </a:solidFill>
                <a:latin typeface="Poppins" pitchFamily="2" charset="77"/>
                <a:ea typeface="Lato Heavy" charset="0"/>
                <a:cs typeface="Poppins" pitchFamily="2" charset="77"/>
              </a:rPr>
              <a:t>SOLUTIONS FOR A MORE INCLUSIVE SOCIETY &amp; WORKFORCE FOR PEOPLE WITH DISABILITIES</a:t>
            </a:r>
          </a:p>
        </p:txBody>
      </p:sp>
      <p:pic>
        <p:nvPicPr>
          <p:cNvPr id="11" name="Picture Placeholder 37">
            <a:extLst>
              <a:ext uri="{FF2B5EF4-FFF2-40B4-BE49-F238E27FC236}">
                <a16:creationId xmlns:a16="http://schemas.microsoft.com/office/drawing/2014/main" id="{36629DB1-BEBF-E94C-AD57-631914DC9543}"/>
              </a:ext>
            </a:extLst>
          </p:cNvPr>
          <p:cNvPicPr>
            <a:picLocks noChangeAspect="1"/>
          </p:cNvPicPr>
          <p:nvPr/>
        </p:nvPicPr>
        <p:blipFill rotWithShape="1">
          <a:blip r:embed="rId5">
            <a:extLst>
              <a:ext uri="{28A0092B-C50C-407E-A947-70E740481C1C}">
                <a14:useLocalDpi xmlns:a14="http://schemas.microsoft.com/office/drawing/2010/main" val="0"/>
              </a:ext>
            </a:extLst>
          </a:blip>
          <a:srcRect l="33376" r="43634"/>
          <a:stretch/>
        </p:blipFill>
        <p:spPr>
          <a:xfrm>
            <a:off x="8868701" y="152400"/>
            <a:ext cx="3475699" cy="6803136"/>
          </a:xfrm>
          <a:custGeom>
            <a:avLst/>
            <a:gdLst>
              <a:gd name="connsiteX0" fmla="*/ 0 w 5540813"/>
              <a:gd name="connsiteY0" fmla="*/ 0 h 6803136"/>
              <a:gd name="connsiteX1" fmla="*/ 5540813 w 5540813"/>
              <a:gd name="connsiteY1" fmla="*/ 0 h 6803136"/>
              <a:gd name="connsiteX2" fmla="*/ 5540813 w 5540813"/>
              <a:gd name="connsiteY2" fmla="*/ 6788769 h 6803136"/>
              <a:gd name="connsiteX3" fmla="*/ 1814385 w 5540813"/>
              <a:gd name="connsiteY3" fmla="*/ 6803136 h 6803136"/>
            </a:gdLst>
            <a:ahLst/>
            <a:cxnLst>
              <a:cxn ang="0">
                <a:pos x="connsiteX0" y="connsiteY0"/>
              </a:cxn>
              <a:cxn ang="0">
                <a:pos x="connsiteX1" y="connsiteY1"/>
              </a:cxn>
              <a:cxn ang="0">
                <a:pos x="connsiteX2" y="connsiteY2"/>
              </a:cxn>
              <a:cxn ang="0">
                <a:pos x="connsiteX3" y="connsiteY3"/>
              </a:cxn>
            </a:cxnLst>
            <a:rect l="l" t="t" r="r" b="b"/>
            <a:pathLst>
              <a:path w="5540813" h="6803136">
                <a:moveTo>
                  <a:pt x="0" y="0"/>
                </a:moveTo>
                <a:lnTo>
                  <a:pt x="5540813" y="0"/>
                </a:lnTo>
                <a:lnTo>
                  <a:pt x="5540813" y="6788769"/>
                </a:lnTo>
                <a:lnTo>
                  <a:pt x="1814385" y="6803136"/>
                </a:lnTo>
                <a:close/>
              </a:path>
            </a:pathLst>
          </a:custGeom>
        </p:spPr>
      </p:pic>
    </p:spTree>
    <p:extLst>
      <p:ext uri="{BB962C8B-B14F-4D97-AF65-F5344CB8AC3E}">
        <p14:creationId xmlns:p14="http://schemas.microsoft.com/office/powerpoint/2010/main" val="1195971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Placeholder 27"/>
          <p:cNvPicPr>
            <a:picLocks noGrp="1" noChangeAspect="1"/>
          </p:cNvPicPr>
          <p:nvPr>
            <p:ph type="pic" sz="quarter" idx="26"/>
          </p:nvPr>
        </p:nvPicPr>
        <p:blipFill>
          <a:blip r:embed="rId2" cstate="print">
            <a:extLst>
              <a:ext uri="{28A0092B-C50C-407E-A947-70E740481C1C}">
                <a14:useLocalDpi xmlns:a14="http://schemas.microsoft.com/office/drawing/2010/main" val="0"/>
              </a:ext>
            </a:extLst>
          </a:blip>
          <a:srcRect/>
          <a:stretch>
            <a:fillRect/>
          </a:stretch>
        </p:blipFill>
        <p:spPr/>
      </p:pic>
      <p:pic>
        <p:nvPicPr>
          <p:cNvPr id="32" name="Picture Placeholder 31"/>
          <p:cNvPicPr>
            <a:picLocks noGrp="1" noChangeAspect="1"/>
          </p:cNvPicPr>
          <p:nvPr>
            <p:ph type="pic" sz="quarter" idx="28"/>
          </p:nvPr>
        </p:nvPicPr>
        <p:blipFill>
          <a:blip r:embed="rId3" cstate="print">
            <a:extLst>
              <a:ext uri="{28A0092B-C50C-407E-A947-70E740481C1C}">
                <a14:useLocalDpi xmlns:a14="http://schemas.microsoft.com/office/drawing/2010/main" val="0"/>
              </a:ext>
            </a:extLst>
          </a:blip>
          <a:srcRect/>
          <a:stretch>
            <a:fillRect/>
          </a:stretch>
        </p:blipFill>
        <p:spPr/>
      </p:pic>
      <p:pic>
        <p:nvPicPr>
          <p:cNvPr id="31" name="Picture Placeholder 30"/>
          <p:cNvPicPr>
            <a:picLocks noGrp="1" noChangeAspect="1"/>
          </p:cNvPicPr>
          <p:nvPr>
            <p:ph type="pic" sz="quarter" idx="27"/>
          </p:nvPr>
        </p:nvPicPr>
        <p:blipFill>
          <a:blip r:embed="rId4" cstate="print">
            <a:extLst>
              <a:ext uri="{28A0092B-C50C-407E-A947-70E740481C1C}">
                <a14:useLocalDpi xmlns:a14="http://schemas.microsoft.com/office/drawing/2010/main" val="0"/>
              </a:ext>
            </a:extLst>
          </a:blip>
          <a:srcRect/>
          <a:stretch>
            <a:fillRect/>
          </a:stretch>
        </p:blipFill>
        <p:spPr/>
      </p:pic>
      <p:sp>
        <p:nvSpPr>
          <p:cNvPr id="4" name="Rectangle 3">
            <a:extLst>
              <a:ext uri="{FF2B5EF4-FFF2-40B4-BE49-F238E27FC236}">
                <a16:creationId xmlns:a16="http://schemas.microsoft.com/office/drawing/2014/main" id="{54BF82C0-1FE5-B597-498F-EC09300FBF91}"/>
              </a:ext>
            </a:extLst>
          </p:cNvPr>
          <p:cNvSpPr/>
          <p:nvPr/>
        </p:nvSpPr>
        <p:spPr>
          <a:xfrm>
            <a:off x="0" y="5333490"/>
            <a:ext cx="10452100" cy="120465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10">
            <a:extLst>
              <a:ext uri="{FF2B5EF4-FFF2-40B4-BE49-F238E27FC236}">
                <a16:creationId xmlns:a16="http://schemas.microsoft.com/office/drawing/2014/main" id="{CAA659B2-AFE6-AD54-892F-0B3109C29DF8}"/>
              </a:ext>
            </a:extLst>
          </p:cNvPr>
          <p:cNvSpPr txBox="1">
            <a:spLocks/>
          </p:cNvSpPr>
          <p:nvPr/>
        </p:nvSpPr>
        <p:spPr>
          <a:xfrm>
            <a:off x="514616" y="5579713"/>
            <a:ext cx="8388084" cy="83174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b="1" dirty="0">
                <a:latin typeface="Times New Roman" panose="02020603050405020304" pitchFamily="18" charset="0"/>
                <a:cs typeface="Times New Roman" panose="02020603050405020304" pitchFamily="18" charset="0"/>
              </a:rPr>
              <a:t>Image: </a:t>
            </a:r>
            <a:r>
              <a:rPr lang="en-US" sz="2400" dirty="0">
                <a:latin typeface="Times New Roman" panose="02020603050405020304" pitchFamily="18" charset="0"/>
                <a:cs typeface="Times New Roman" panose="02020603050405020304" pitchFamily="18" charset="0"/>
              </a:rPr>
              <a:t>person wearing a white and black striped hoodie with glasses, standing on sea ice.</a:t>
            </a:r>
          </a:p>
        </p:txBody>
      </p:sp>
      <p:pic>
        <p:nvPicPr>
          <p:cNvPr id="38" name="Picture Placeholder 37"/>
          <p:cNvPicPr>
            <a:picLocks noGrp="1" noChangeAspect="1"/>
          </p:cNvPicPr>
          <p:nvPr>
            <p:ph type="pic" sz="quarter" idx="30"/>
          </p:nvPr>
        </p:nvPicPr>
        <p:blipFill>
          <a:blip r:embed="rId5">
            <a:extLst>
              <a:ext uri="{28A0092B-C50C-407E-A947-70E740481C1C}">
                <a14:useLocalDpi xmlns:a14="http://schemas.microsoft.com/office/drawing/2010/main" val="0"/>
              </a:ext>
            </a:extLst>
          </a:blip>
          <a:srcRect t="5960" b="5960"/>
          <a:stretch/>
        </p:blipFill>
        <p:spPr>
          <a:xfrm>
            <a:off x="8716301" y="0"/>
            <a:ext cx="3475699" cy="6803136"/>
          </a:xfrm>
        </p:spPr>
      </p:pic>
      <p:sp>
        <p:nvSpPr>
          <p:cNvPr id="30" name="Rectangle 29">
            <a:extLst>
              <a:ext uri="{FF2B5EF4-FFF2-40B4-BE49-F238E27FC236}">
                <a16:creationId xmlns:a16="http://schemas.microsoft.com/office/drawing/2014/main" id="{1713E097-6A39-F7B5-B83C-8E4ECC0F71E7}"/>
              </a:ext>
            </a:extLst>
          </p:cNvPr>
          <p:cNvSpPr/>
          <p:nvPr/>
        </p:nvSpPr>
        <p:spPr>
          <a:xfrm>
            <a:off x="278983" y="1233710"/>
            <a:ext cx="949742" cy="40132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 Placeholder 23"/>
          <p:cNvSpPr>
            <a:spLocks noGrp="1"/>
          </p:cNvSpPr>
          <p:nvPr>
            <p:ph type="body" sz="quarter" idx="31"/>
          </p:nvPr>
        </p:nvSpPr>
        <p:spPr>
          <a:xfrm>
            <a:off x="278983" y="1107014"/>
            <a:ext cx="8437318" cy="3887533"/>
          </a:xfrm>
        </p:spPr>
        <p:txBody>
          <a:bodyPr>
            <a:normAutofit fontScale="92500" lnSpcReduction="20000"/>
          </a:bodyPr>
          <a:lstStyle/>
          <a:p>
            <a:pPr marL="342900" indent="-342900">
              <a:buFont typeface="Wingdings" pitchFamily="2" charset="2"/>
              <a:buChar char="v"/>
            </a:pPr>
            <a:r>
              <a:rPr lang="en-CA" sz="2000" dirty="0">
                <a:effectLst/>
                <a:latin typeface="Times New Roman" panose="02020603050405020304" pitchFamily="18" charset="0"/>
                <a:cs typeface="Times New Roman" panose="02020603050405020304" pitchFamily="18" charset="0"/>
              </a:rPr>
              <a:t>Developing course material that is culturally relevant and includes Inuit Societal Norms</a:t>
            </a:r>
          </a:p>
          <a:p>
            <a:pPr marL="342900" indent="-342900">
              <a:buFont typeface="Wingdings" pitchFamily="2" charset="2"/>
              <a:buChar char="v"/>
            </a:pPr>
            <a:r>
              <a:rPr lang="en-CA" sz="2000" dirty="0">
                <a:effectLst/>
                <a:latin typeface="Times New Roman" panose="02020603050405020304" pitchFamily="18" charset="0"/>
                <a:cs typeface="Times New Roman" panose="02020603050405020304" pitchFamily="18" charset="0"/>
              </a:rPr>
              <a:t>Engage employer on inclusive hiring policy</a:t>
            </a:r>
            <a:br>
              <a:rPr lang="en-CA" sz="2000" dirty="0">
                <a:effectLst/>
                <a:latin typeface="Times New Roman" panose="02020603050405020304" pitchFamily="18" charset="0"/>
                <a:cs typeface="Times New Roman" panose="02020603050405020304" pitchFamily="18" charset="0"/>
              </a:rPr>
            </a:br>
            <a:endParaRPr lang="en-CA" sz="2000" dirty="0">
              <a:effectLst/>
              <a:latin typeface="Times New Roman" panose="02020603050405020304" pitchFamily="18" charset="0"/>
              <a:cs typeface="Times New Roman" panose="02020603050405020304" pitchFamily="18" charset="0"/>
            </a:endParaRPr>
          </a:p>
          <a:p>
            <a:pPr marL="342900" indent="-342900">
              <a:buFont typeface="Wingdings" pitchFamily="2" charset="2"/>
              <a:buChar char="v"/>
            </a:pPr>
            <a:r>
              <a:rPr lang="en-CA" sz="2000" dirty="0">
                <a:effectLst/>
                <a:latin typeface="Times New Roman" panose="02020603050405020304" pitchFamily="18" charset="0"/>
                <a:cs typeface="Times New Roman" panose="02020603050405020304" pitchFamily="18" charset="0"/>
              </a:rPr>
              <a:t>Allowing individuals to drive learning, but also recognizing that employment is influenced by so many other variables including housing, poverty and so on. We offer programs that help individuals with living expenses, food and so on.</a:t>
            </a:r>
            <a:br>
              <a:rPr lang="en-CA" sz="2000" dirty="0">
                <a:effectLst/>
                <a:latin typeface="Times New Roman" panose="02020603050405020304" pitchFamily="18" charset="0"/>
                <a:cs typeface="Times New Roman" panose="02020603050405020304" pitchFamily="18" charset="0"/>
              </a:rPr>
            </a:br>
            <a:endParaRPr lang="en-CA" sz="2000" dirty="0">
              <a:effectLst/>
              <a:latin typeface="Times New Roman" panose="02020603050405020304" pitchFamily="18" charset="0"/>
              <a:cs typeface="Times New Roman" panose="02020603050405020304" pitchFamily="18" charset="0"/>
            </a:endParaRPr>
          </a:p>
          <a:p>
            <a:pPr marL="342900" indent="-342900">
              <a:buFont typeface="Wingdings" pitchFamily="2" charset="2"/>
              <a:buChar char="v"/>
            </a:pPr>
            <a:r>
              <a:rPr lang="en-CA" sz="2000" dirty="0">
                <a:effectLst/>
                <a:latin typeface="Times New Roman" panose="02020603050405020304" pitchFamily="18" charset="0"/>
                <a:cs typeface="Times New Roman" panose="02020603050405020304" pitchFamily="18" charset="0"/>
              </a:rPr>
              <a:t>Job coaches are fundamental to support holistic and wrap around supports</a:t>
            </a:r>
          </a:p>
          <a:p>
            <a:pPr marL="342900" indent="-342900">
              <a:buFont typeface="Wingdings" pitchFamily="2" charset="2"/>
              <a:buChar char="v"/>
            </a:pPr>
            <a:r>
              <a:rPr lang="en-CA" sz="2000" b="1" dirty="0">
                <a:effectLst/>
                <a:latin typeface="Times New Roman" panose="02020603050405020304" pitchFamily="18" charset="0"/>
                <a:cs typeface="Times New Roman" panose="02020603050405020304" pitchFamily="18" charset="0"/>
              </a:rPr>
              <a:t>Provide services before diagnosis</a:t>
            </a:r>
          </a:p>
          <a:p>
            <a:pPr marL="342900" indent="-342900">
              <a:buFont typeface="Wingdings" pitchFamily="2" charset="2"/>
              <a:buChar char="v"/>
            </a:pPr>
            <a:endParaRPr lang="en-CA" sz="2000" dirty="0">
              <a:latin typeface="Times New Roman" panose="02020603050405020304" pitchFamily="18" charset="0"/>
              <a:cs typeface="Times New Roman" panose="02020603050405020304" pitchFamily="18" charset="0"/>
            </a:endParaRPr>
          </a:p>
          <a:p>
            <a:r>
              <a:rPr lang="en-CA" sz="2000" b="1" dirty="0">
                <a:effectLst/>
                <a:latin typeface="Times New Roman" panose="02020603050405020304" pitchFamily="18" charset="0"/>
                <a:cs typeface="Times New Roman" panose="02020603050405020304" pitchFamily="18" charset="0"/>
              </a:rPr>
              <a:t>VIDEO ON INCLUSIVE HIRING:</a:t>
            </a:r>
          </a:p>
          <a:p>
            <a:r>
              <a:rPr lang="en-US" sz="2000" dirty="0">
                <a:latin typeface="Century Gothic" panose="020B0502020202020204" pitchFamily="34" charset="0"/>
                <a:hlinkClick r:id="rId6"/>
              </a:rPr>
              <a:t>https://www.youtube.com/watch?v=4cjb3_DSyjg</a:t>
            </a:r>
            <a:r>
              <a:rPr lang="en-US" sz="2000" dirty="0">
                <a:latin typeface="Century Gothic" panose="020B0502020202020204" pitchFamily="34" charset="0"/>
              </a:rPr>
              <a:t> </a:t>
            </a:r>
          </a:p>
          <a:p>
            <a:pPr marL="342900" indent="-342900">
              <a:buFont typeface="Wingdings" pitchFamily="2" charset="2"/>
              <a:buChar char="v"/>
            </a:pPr>
            <a:endParaRPr lang="en-CA" sz="2000" dirty="0">
              <a:effectLst/>
              <a:latin typeface="Times New Roman" panose="02020603050405020304" pitchFamily="18" charset="0"/>
              <a:cs typeface="Times New Roman" panose="02020603050405020304" pitchFamily="18" charset="0"/>
            </a:endParaRPr>
          </a:p>
        </p:txBody>
      </p:sp>
      <p:sp>
        <p:nvSpPr>
          <p:cNvPr id="2" name="CuadroTexto 350">
            <a:extLst>
              <a:ext uri="{FF2B5EF4-FFF2-40B4-BE49-F238E27FC236}">
                <a16:creationId xmlns:a16="http://schemas.microsoft.com/office/drawing/2014/main" id="{668E0B34-DF5E-2409-55BE-666145401966}"/>
              </a:ext>
            </a:extLst>
          </p:cNvPr>
          <p:cNvSpPr txBox="1"/>
          <p:nvPr/>
        </p:nvSpPr>
        <p:spPr>
          <a:xfrm>
            <a:off x="-813753" y="319851"/>
            <a:ext cx="10343808" cy="523220"/>
          </a:xfrm>
          <a:prstGeom prst="rect">
            <a:avLst/>
          </a:prstGeom>
          <a:noFill/>
        </p:spPr>
        <p:txBody>
          <a:bodyPr wrap="square" rtlCol="0">
            <a:spAutoFit/>
          </a:bodyPr>
          <a:lstStyle/>
          <a:p>
            <a:pPr algn="ctr"/>
            <a:r>
              <a:rPr lang="en-US" sz="2800" b="1" dirty="0">
                <a:solidFill>
                  <a:schemeClr val="tx2"/>
                </a:solidFill>
                <a:latin typeface="Poppins" pitchFamily="2" charset="77"/>
                <a:ea typeface="Lato Heavy" charset="0"/>
                <a:cs typeface="Poppins" pitchFamily="2" charset="77"/>
              </a:rPr>
              <a:t>SOLUTIONS FOR INCLUSION CONTINUED…</a:t>
            </a:r>
          </a:p>
        </p:txBody>
      </p:sp>
    </p:spTree>
    <p:extLst>
      <p:ext uri="{BB962C8B-B14F-4D97-AF65-F5344CB8AC3E}">
        <p14:creationId xmlns:p14="http://schemas.microsoft.com/office/powerpoint/2010/main" val="30451610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5">
      <a:majorFont>
        <a:latin typeface="Raleway"/>
        <a:ea typeface=""/>
        <a:cs typeface=""/>
      </a:majorFont>
      <a:minorFont>
        <a:latin typeface="Ralew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1300</TotalTime>
  <Words>763</Words>
  <Application>Microsoft Office PowerPoint</Application>
  <PresentationFormat>Widescreen</PresentationFormat>
  <Paragraphs>58</Paragraphs>
  <Slides>12</Slides>
  <Notes>0</Notes>
  <HiddenSlides>0</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12</vt:i4>
      </vt:variant>
    </vt:vector>
  </HeadingPairs>
  <TitlesOfParts>
    <vt:vector size="22" baseType="lpstr">
      <vt:lpstr>Poppins</vt:lpstr>
      <vt:lpstr>Lato Light</vt:lpstr>
      <vt:lpstr>Times New Roman</vt:lpstr>
      <vt:lpstr>Century Gothic</vt:lpstr>
      <vt:lpstr>Wingdings</vt:lpstr>
      <vt:lpstr>Raleway</vt:lpstr>
      <vt:lpstr>Arial</vt:lpstr>
      <vt:lpstr>Tw Cen MT</vt:lpstr>
      <vt:lpstr>Calibri</vt:lpstr>
      <vt:lpstr>Office Theme</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Drude Daverkosen</dc:creator>
  <cp:lastModifiedBy>Drude Daverkosen</cp:lastModifiedBy>
  <cp:revision>558</cp:revision>
  <dcterms:created xsi:type="dcterms:W3CDTF">2022-01-26T09:01:50Z</dcterms:created>
  <dcterms:modified xsi:type="dcterms:W3CDTF">2023-06-14T14:03:15Z</dcterms:modified>
</cp:coreProperties>
</file>