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637AD-CECA-2CC8-DCD5-691F3125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77A988-7A2F-A191-FE00-FFB097CFD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3970-D8D5-487A-8EB4-092DF7A7B0C3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ABFA5C9-D487-9108-AC6F-27F7AA5E5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1CBE8B3-92F7-8F8D-D172-F0566C3D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1FF5D-4DA1-41E3-A8E8-344067C903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371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AA6D186-068E-93A3-CAF6-B1D1BED3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7CBF764-50FA-D93A-FAE2-FBDDF4D44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AE506B3-B36A-5046-6725-08605E56F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753970-D8D5-487A-8EB4-092DF7A7B0C3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B6A1C4B-629D-F67D-16EE-8162B8E9B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8EA92B-0CCA-E22C-F181-CDC7E589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61FF5D-4DA1-41E3-A8E8-344067C903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699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53C7945-D6A7-0759-2ED4-44AE4699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Utoqqaat pillugit oqaaseqartartoq, kiisalu allattoqarfik</a:t>
            </a:r>
            <a:endParaRPr lang="kl-GL" sz="28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E1ACC0B-7F81-AF8E-D94B-5349D166EB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7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E425677-3944-EAC6-F7A1-E4737D4C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Nanginnera…</a:t>
            </a:r>
            <a:endParaRPr lang="kl-GL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EC8E837-B609-FD04-01C2-C3815867B5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1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0F211C9-BDD7-B23A-9CF4-D77BC757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Puigortunngorneq, taavami?</a:t>
            </a:r>
            <a:endParaRPr lang="kl-GL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6388D79-9720-B62B-117E-9CD27B4737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7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CC75301-D632-2BE7-6176-442A77DAC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Nanginnera…</a:t>
            </a:r>
            <a:endParaRPr lang="kl-GL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C3DB570-A102-8D03-428B-CC644E68DB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48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B3A462F-B68F-F6BA-A101-3062EF5F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Nanginnera…</a:t>
            </a:r>
            <a:endParaRPr lang="kl-GL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46BC3A0-3C72-7160-9553-7ABAD7398E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7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8F5D880-B294-82CC-F8C0-5A72FA23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da-DK" sz="3600" i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Sådan foregår udredning for demens / Qulaajaaneq </a:t>
            </a:r>
            <a:br>
              <a:rPr lang="da-DK" sz="1050" b="1" i="0">
                <a:solidFill>
                  <a:srgbClr val="192B37"/>
                </a:solidFill>
                <a:effectLst/>
                <a:highlight>
                  <a:srgbClr val="FFFFFF"/>
                </a:highlight>
                <a:latin typeface="IBM Plex Sans" panose="020B0503050203000203" pitchFamily="34" charset="0"/>
              </a:rPr>
            </a:br>
            <a:br>
              <a:rPr kumimoji="0" lang="da-DK" sz="21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kl-GL" sz="2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58C87EE-7E95-21D2-4491-869A87C116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69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6B0AF78-1C29-53F8-5C9A-2BF31DE1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Piviusunik aallaavillit,utoqqaat nalaattagaat</a:t>
            </a:r>
            <a:endParaRPr lang="kl-GL" sz="40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986EDBA-8008-B7F3-A849-5F6CC93473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67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A60B8DE-CA17-453C-5A91-2BCE3D60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Piviusunik aallaavillit,utoqqaat nalaattagaat</a:t>
            </a:r>
            <a:endParaRPr lang="kl-GL" sz="40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D9A7D86-D4C0-C638-2E2F-3627FB72A5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50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A601101-5CF7-6BD1-0B08-5962DDE2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b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Utoqqaat Nipaat, juni 2024 ataatsimeersuarpoq</a:t>
            </a:r>
            <a:endParaRPr lang="en-US" sz="37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70EE0DB-AC3A-D338-8C6F-8BCEC3B41B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17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7D09611-8AD2-0A26-AA03-F5C6365AF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Unnersiutissat, malitseqartariaqartut;</a:t>
            </a:r>
            <a:endParaRPr lang="en-US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0C3F737-D04D-3221-A135-1579C81596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85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C8AE5DC-6AD9-3647-75EC-5F472320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Nanginnera…</a:t>
            </a:r>
            <a:endParaRPr lang="kl-GL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459A650-9FDC-8706-278C-4C0D13ADF1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9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494288C-C06C-ADC0-24EC-563576C6D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Kisitsisit piviusut</a:t>
            </a:r>
            <a:endParaRPr lang="en-US" kern="1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133FABC-C99E-5DFE-136D-655FD060EB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3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DC3D03A-A31E-480F-47D1-99E7D90C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Toqqissisimanartumik utoqqalineq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45A086D-05B9-EA36-77C1-978D1E0EB1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1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FE350B0-3A09-E01F-4C9E-1262FA30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Kisitsisit piviusut august 2024 </a:t>
            </a:r>
            <a:br>
              <a:rPr lang="da-DK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da-DK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da-DK" sz="24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67-it ataallugit ukiullit innarluutillit, kiisalu puiortunngorsimasut utoqqaat illuini najugallit</a:t>
            </a:r>
            <a:r>
              <a:rPr lang="da-DK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kumimoji="0" lang="da-DK" sz="24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kumimoji="0" lang="da-DK" sz="21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kl-GL" sz="2100" b="1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E0C9592-55B8-CA01-7A4E-47DB60C1E2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2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FEB66E8-545B-5907-93DF-52397FD7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Puiortunngorsimasut</a:t>
            </a:r>
            <a:endParaRPr lang="kl-GL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9413E03-0720-B4C1-DAE2-D71AC15F56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2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F94232F-6AEF-3034-5D52-A86CDF38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Utoqqaat innarluutilittut taperserneqartartut suli namminerisaminnik najugallit – utoqqaat innarluutilittut taperserneqartartut utoqqarnut paaqqutarinniffimut inissamik utaqqisut</a:t>
            </a:r>
            <a:endParaRPr lang="kl-GL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ACD46BA-AD79-5AD4-7599-C9C53B1300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6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396EF5A-553B-63BB-B462-03DC73EA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Nanginnera…</a:t>
            </a:r>
            <a:endParaRPr lang="kl-GL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D208C9A-0A9B-F222-6C53-7E4415E393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17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605417A-E2BD-13DB-616F-E4B05017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Nanginnera…</a:t>
            </a:r>
            <a:endParaRPr lang="kl-GL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FBA8565-8D7A-8A42-0569-A27921562D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5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2E087D4-4E51-5567-2D66-553F0140D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Inuit innarluutilittut taperserneqartartut 67-it ataallugit ukiullit utoqqaat illuaniisinneqartut</a:t>
            </a:r>
            <a:endParaRPr lang="kl-GL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D9050D3-3300-29A9-2685-AB17865F86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4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48CACC2-D2AF-653D-7A46-80145FAC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Nanginnera…</a:t>
            </a:r>
            <a:endParaRPr lang="kl-GL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91CE952-472D-07B8-E7EE-CA5513A10D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45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Widescreen</PresentationFormat>
  <Paragraphs>20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IBM Plex Sans</vt:lpstr>
      <vt:lpstr>Roboto</vt:lpstr>
      <vt:lpstr>Office-tema</vt:lpstr>
      <vt:lpstr>Utoqqaat pillugit oqaaseqartartoq, kiisalu allattoqarfik</vt:lpstr>
      <vt:lpstr>Kisitsisit piviusut</vt:lpstr>
      <vt:lpstr>Kisitsisit piviusut august 2024   67-it ataallugit ukiullit innarluutillit, kiisalu puiortunngorsimasut utoqqaat illuini najugallit.  </vt:lpstr>
      <vt:lpstr>Puiortunngorsimasut</vt:lpstr>
      <vt:lpstr>Utoqqaat innarluutilittut taperserneqartartut suli namminerisaminnik najugallit – utoqqaat innarluutilittut taperserneqartartut utoqqarnut paaqqutarinniffimut inissamik utaqqisut</vt:lpstr>
      <vt:lpstr>Nanginnera…</vt:lpstr>
      <vt:lpstr>Nanginnera…</vt:lpstr>
      <vt:lpstr>Inuit innarluutilittut taperserneqartartut 67-it ataallugit ukiullit utoqqaat illuaniisinneqartut</vt:lpstr>
      <vt:lpstr>Nanginnera…</vt:lpstr>
      <vt:lpstr>Nanginnera…</vt:lpstr>
      <vt:lpstr>Puigortunngorneq, taavami?</vt:lpstr>
      <vt:lpstr>Nanginnera…</vt:lpstr>
      <vt:lpstr>Nanginnera…</vt:lpstr>
      <vt:lpstr>Sådan foregår udredning for demens / Qulaajaaneq   </vt:lpstr>
      <vt:lpstr>Piviusunik aallaavillit,utoqqaat nalaattagaat</vt:lpstr>
      <vt:lpstr>Piviusunik aallaavillit,utoqqaat nalaattagaat</vt:lpstr>
      <vt:lpstr>Utoqqaat Nipaat, juni 2024 ataatsimeersuarpoq</vt:lpstr>
      <vt:lpstr>Unnersiutissat, malitseqartariaqartut;</vt:lpstr>
      <vt:lpstr>Nanginnera…</vt:lpstr>
      <vt:lpstr>Toqqissisimanartumik utoqqalineq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Qivioq Løvstrøm</dc:creator>
  <cp:lastModifiedBy>Qivioq Løvstrøm</cp:lastModifiedBy>
  <cp:revision>1</cp:revision>
  <dcterms:created xsi:type="dcterms:W3CDTF">2025-11-06T13:11:32Z</dcterms:created>
  <dcterms:modified xsi:type="dcterms:W3CDTF">2025-11-06T13:11:32Z</dcterms:modified>
</cp:coreProperties>
</file>