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66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88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509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607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62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249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90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625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039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835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210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C9266-2839-4E23-8EED-FA72E2D4C9F5}" type="datetimeFigureOut">
              <a:rPr lang="da-DK" smtClean="0"/>
              <a:t>29-04-2022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D3B7B-2074-4404-B24D-CBD1EB2E07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127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69773" y="626076"/>
            <a:ext cx="9349945" cy="1258330"/>
          </a:xfrm>
        </p:spPr>
        <p:txBody>
          <a:bodyPr>
            <a:normAutofit/>
          </a:bodyPr>
          <a:lstStyle/>
          <a:p>
            <a:pPr algn="ctr"/>
            <a:r>
              <a:rPr lang="da-DK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a-DK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ndlæggelse på Psykiatrisk afdeling A1</a:t>
            </a:r>
            <a:endParaRPr lang="da-DK" sz="4000" dirty="0">
              <a:solidFill>
                <a:srgbClr val="0070C0"/>
              </a:solidFill>
            </a:endParaRP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10388385" cy="381158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Forestillinger om A1 &amp; Fordomme.</a:t>
            </a:r>
          </a:p>
          <a:p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Skam / tabu.</a:t>
            </a:r>
          </a:p>
          <a:p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Mindreværd? </a:t>
            </a:r>
          </a:p>
          <a:p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Pårørende (Forældre, søskende, samlever, ægtefælle, Kolleger)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08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Forestillinger om A1 &amp; fordomme</a:t>
            </a:r>
            <a:br>
              <a:rPr lang="da-DK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>
              <a:solidFill>
                <a:schemeClr val="accent5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Et farligt sted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A1 er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kun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for de ”sindssyge”.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Nogle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indlagte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på somatiske afdelinger er bange for at komme til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ana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social, da kontoret er på A1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gangen og de er bange for at møde psykisk syge.  </a:t>
            </a: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9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4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Skam &amp; Tabu</a:t>
            </a:r>
            <a:endParaRPr lang="da-DK" sz="4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Nogle patienter fra kysten bliver forskrækket når de bliver indlagt på   </a:t>
            </a:r>
            <a:r>
              <a:rPr lang="da-DK" dirty="0" smtClean="0"/>
              <a:t>A1</a:t>
            </a:r>
            <a:r>
              <a:rPr lang="da-DK" dirty="0"/>
              <a:t> </a:t>
            </a:r>
            <a:r>
              <a:rPr lang="da-DK" dirty="0" smtClean="0"/>
              <a:t>og vil ikke indlægges på A1. </a:t>
            </a:r>
            <a:endParaRPr lang="da-D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Nogle patienter ønsker at der skal være diskretion; man må ikke         informere pårørende eller andre om indlæggelsen.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Nogle skammer sig over at være indlagt på A1 og nogle ønsker ikke at snakke om psykiske lidelser og har ikke sygdomsindsigt.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/>
              <a:t> </a:t>
            </a:r>
            <a:r>
              <a:rPr lang="da-DK" dirty="0" smtClean="0"/>
              <a:t>Der kan være fortsat tabu om at snakke om psykiske lidelser i familier. 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027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Mindreværd?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Blandt borgere med psykiske lidelser kan der i nogen tilfælde være nogle med mindreværdsfølelse. </a:t>
            </a: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Nogle borgere kan have følelse af, at f.eks. Arbejdspladser ikke vil have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dem som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medarbejdere. 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Borgere med psykisk lidelser som er hjemløse kan have mindreværdsfølelse. 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Føler sig ikke velkommen f.eks. I Herberget (tidligere) </a:t>
            </a: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3192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Pårørende; Forældre, søskende, samlever ægtefælle. </a:t>
            </a:r>
            <a:endParaRPr lang="da-DK" sz="4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a-DK" dirty="0"/>
              <a:t> </a:t>
            </a:r>
            <a:r>
              <a:rPr lang="da-DK" dirty="0" smtClean="0"/>
              <a:t>F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ølelse af magtesløshed og frustration og til tider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ensomhed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ift. at have en pårørende (barn/voksen) der bliver udredt og evt. diagnosticeret med psykisk lidelse.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Sorg over at den raske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barn / voksen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barn har fået psykisk lidelse. 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Bange for at blive udsat for vold, trusler,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især af borgere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med dobbelt diagnoser. </a:t>
            </a: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Nogle forældre ønsker ikke at have den psykisk syge kommer hjem igen, da de ikke længere kan magte at have den psykiske syge boende. 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764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838" y="230659"/>
            <a:ext cx="10735962" cy="1460029"/>
          </a:xfrm>
        </p:spPr>
        <p:txBody>
          <a:bodyPr>
            <a:noAutofit/>
          </a:bodyPr>
          <a:lstStyle/>
          <a:p>
            <a:r>
              <a:rPr lang="da-DK" sz="32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kan vi mindske negative forestillinger for </a:t>
            </a:r>
            <a:r>
              <a:rPr lang="da-DK" sz="3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indlagte, deres pårørende og samfundet.</a:t>
            </a:r>
            <a:r>
              <a:rPr lang="da-DK" sz="4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4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4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</a:t>
            </a:r>
            <a:r>
              <a:rPr lang="da-D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Psyko-education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om psykiske lidelser for de indlagte og deres pårø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rende.</a:t>
            </a: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Møde dem hvor de er.</a:t>
            </a: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Oplysningskampagner til samfundet om psykiske lidelser. </a:t>
            </a: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Acceptere at borgere med psykisk lidelser også har brug for at blive inkluderet i samfundet, hvor de også føler at der er brug for dem. (f.eks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Beskyttet arbejde)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0532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4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Gode intentioner og relationer</a:t>
            </a:r>
            <a:endParaRPr lang="da-DK" sz="4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Der er gode relationer mellem forældre, søskende, samlever, ægtefælle og venner og kolleger som støtter og hjælper den indlagte. Der er nogle psykisk syge som ikke er i stand til at klare sig selv i den psykotiske fase.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/>
              <a:t> </a:t>
            </a:r>
            <a:r>
              <a:rPr lang="da-DK" dirty="0" smtClean="0"/>
              <a:t>Pårørende har gode intentioner, men når der ikke foreligger en samtykkeerklæring fra patienten selv, så kan vi ikke og må ikke udtale og drøfte om den indlagte til pårørende m.m.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/>
              <a:t> </a:t>
            </a:r>
            <a:r>
              <a:rPr lang="da-DK" dirty="0" smtClean="0"/>
              <a:t>Pårørendes god relation er vigtig især for den indlagte, hvor nogle kan bibeholde den gode relation til pårørende efter endt indlæggelse.   </a:t>
            </a:r>
          </a:p>
        </p:txBody>
      </p:sp>
    </p:spTree>
    <p:extLst>
      <p:ext uri="{BB962C8B-B14F-4D97-AF65-F5344CB8AC3E}">
        <p14:creationId xmlns:p14="http://schemas.microsoft.com/office/powerpoint/2010/main" val="78713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4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</a:t>
            </a:r>
            <a:endParaRPr lang="da-DK" sz="4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A1 er ikke farligt sted.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/>
              <a:t> </a:t>
            </a:r>
            <a:r>
              <a:rPr lang="da-DK" dirty="0" smtClean="0"/>
              <a:t>Man kan få hjælp og blive udredt for evt. psykiske lidelser.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/>
              <a:t> </a:t>
            </a:r>
            <a:r>
              <a:rPr lang="da-DK" dirty="0" smtClean="0"/>
              <a:t>Der rigtig mange kompetente og dygtige personaler.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/>
              <a:t> </a:t>
            </a:r>
            <a:r>
              <a:rPr lang="da-DK" dirty="0" smtClean="0"/>
              <a:t>Tværfaglighed hvor der f.eks. er netværksmøder og udskrivningsmøder. </a:t>
            </a:r>
            <a:r>
              <a:rPr lang="da-DK" smtClean="0"/>
              <a:t>Der er god </a:t>
            </a:r>
            <a:r>
              <a:rPr lang="da-DK" dirty="0" smtClean="0"/>
              <a:t>tværsektoriel samarbejder f.eks. med Kommunerne, Kriminalforsorgen, </a:t>
            </a:r>
            <a:r>
              <a:rPr lang="da-DK" dirty="0" err="1" smtClean="0"/>
              <a:t>Aaqa</a:t>
            </a:r>
            <a:r>
              <a:rPr lang="da-DK" dirty="0" smtClean="0"/>
              <a:t>, Politiet, </a:t>
            </a:r>
            <a:r>
              <a:rPr lang="da-DK" dirty="0" err="1" smtClean="0"/>
              <a:t>Ikaarsaarfik</a:t>
            </a:r>
            <a:r>
              <a:rPr lang="da-DK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/>
              <a:t> </a:t>
            </a:r>
            <a:r>
              <a:rPr lang="da-DK" dirty="0" smtClean="0"/>
              <a:t>Sundhedscentre og sygeplejestationer.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9253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567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Office-tema</vt:lpstr>
      <vt:lpstr>Indlæggelse på Psykiatrisk afdeling A1</vt:lpstr>
      <vt:lpstr>Forestillinger om A1 &amp; fordomme </vt:lpstr>
      <vt:lpstr>Skam &amp; Tabu</vt:lpstr>
      <vt:lpstr> Mindreværd?  </vt:lpstr>
      <vt:lpstr>Pårørende; Forældre, søskende, samlever ægtefælle. </vt:lpstr>
      <vt:lpstr>Hvordan kan vi mindske negative forestillinger for de indlagte, deres pårørende og samfundet.  </vt:lpstr>
      <vt:lpstr>Gode intentioner og relationer</vt:lpstr>
      <vt:lpstr>A1 </vt:lpstr>
    </vt:vector>
  </TitlesOfParts>
  <Company>Gronlands Sundhedsvasen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 indlæggelse på Psykiatrisk afdeling A1</dc:title>
  <dc:creator>Kristine Jensen Mørch</dc:creator>
  <cp:lastModifiedBy>Kristine Jensen Mørch</cp:lastModifiedBy>
  <cp:revision>30</cp:revision>
  <dcterms:created xsi:type="dcterms:W3CDTF">2022-04-25T11:13:23Z</dcterms:created>
  <dcterms:modified xsi:type="dcterms:W3CDTF">2022-04-29T16:27:53Z</dcterms:modified>
</cp:coreProperties>
</file>