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3" r:id="rId3"/>
    <p:sldId id="272" r:id="rId4"/>
    <p:sldId id="275" r:id="rId5"/>
    <p:sldId id="4387" r:id="rId6"/>
    <p:sldId id="4388" r:id="rId7"/>
    <p:sldId id="4391" r:id="rId8"/>
    <p:sldId id="4393" r:id="rId9"/>
    <p:sldId id="4394" r:id="rId10"/>
    <p:sldId id="4398" r:id="rId11"/>
    <p:sldId id="4390" r:id="rId12"/>
    <p:sldId id="259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italic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Tw Cen MT" panose="020B0602020104020603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D7C8"/>
    <a:srgbClr val="2E1831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89" autoAdjust="0"/>
    <p:restoredTop sz="94681"/>
  </p:normalViewPr>
  <p:slideViewPr>
    <p:cSldViewPr snapToGrid="0">
      <p:cViewPr varScale="1">
        <p:scale>
          <a:sx n="102" d="100"/>
          <a:sy n="102" d="100"/>
        </p:scale>
        <p:origin x="7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845F48-1C40-AB43-A5A9-0CE155C18400}" type="doc">
      <dgm:prSet loTypeId="urn:microsoft.com/office/officeart/2005/8/layout/radial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1EC4F47-0894-8947-876A-AA66A51E7A2C}">
      <dgm:prSet phldrT="[Text]"/>
      <dgm:spPr/>
      <dgm:t>
        <a:bodyPr/>
        <a:lstStyle/>
        <a:p>
          <a:r>
            <a:rPr lang="en-US" dirty="0" err="1"/>
            <a:t>Akuutitsiinikkut</a:t>
          </a:r>
          <a:r>
            <a:rPr lang="en-US" dirty="0"/>
            <a:t> </a:t>
          </a:r>
          <a:r>
            <a:rPr lang="en-US" dirty="0" err="1"/>
            <a:t>sulinerup</a:t>
          </a:r>
          <a:r>
            <a:rPr lang="en-US" dirty="0"/>
            <a:t> </a:t>
          </a:r>
          <a:r>
            <a:rPr lang="en-US" dirty="0" err="1"/>
            <a:t>nittarsaattarpaa</a:t>
          </a:r>
          <a:r>
            <a:rPr lang="en-US" dirty="0"/>
            <a:t>:</a:t>
          </a:r>
        </a:p>
      </dgm:t>
    </dgm:pt>
    <dgm:pt modelId="{26DDF819-E268-6648-A0DB-143BF45267B1}" type="parTrans" cxnId="{FE5E9CC5-36AD-2B4D-A021-9B1999C67E90}">
      <dgm:prSet/>
      <dgm:spPr/>
      <dgm:t>
        <a:bodyPr/>
        <a:lstStyle/>
        <a:p>
          <a:endParaRPr lang="en-US"/>
        </a:p>
      </dgm:t>
    </dgm:pt>
    <dgm:pt modelId="{BE0405F0-A00D-3946-8066-7690B43BA1F2}" type="sibTrans" cxnId="{FE5E9CC5-36AD-2B4D-A021-9B1999C67E90}">
      <dgm:prSet/>
      <dgm:spPr/>
      <dgm:t>
        <a:bodyPr/>
        <a:lstStyle/>
        <a:p>
          <a:endParaRPr lang="en-US"/>
        </a:p>
      </dgm:t>
    </dgm:pt>
    <dgm:pt modelId="{A4876043-BD64-F94F-BC22-5C1FA18B6D09}">
      <dgm:prSet phldrT="[Text]"/>
      <dgm:spPr/>
      <dgm:t>
        <a:bodyPr/>
        <a:lstStyle/>
        <a:p>
          <a:r>
            <a:rPr lang="en-US" b="1" dirty="0" err="1"/>
            <a:t>Ataasiakkaatut</a:t>
          </a:r>
          <a:r>
            <a:rPr lang="en-US" b="1" dirty="0"/>
            <a:t> </a:t>
          </a:r>
          <a:r>
            <a:rPr lang="en-US" b="1" dirty="0" err="1"/>
            <a:t>anguniakkat</a:t>
          </a:r>
          <a:endParaRPr lang="en-US" b="1" dirty="0"/>
        </a:p>
      </dgm:t>
    </dgm:pt>
    <dgm:pt modelId="{7F7D29EE-DAF3-EA41-8DAE-FA984BB48C93}" type="parTrans" cxnId="{16CC6C5F-1D10-AC4E-B49D-2F9EE5880420}">
      <dgm:prSet/>
      <dgm:spPr/>
      <dgm:t>
        <a:bodyPr/>
        <a:lstStyle/>
        <a:p>
          <a:endParaRPr lang="en-US"/>
        </a:p>
      </dgm:t>
    </dgm:pt>
    <dgm:pt modelId="{EDC35DCA-B469-2147-81D5-B9DAAAE7B55B}" type="sibTrans" cxnId="{16CC6C5F-1D10-AC4E-B49D-2F9EE5880420}">
      <dgm:prSet/>
      <dgm:spPr/>
      <dgm:t>
        <a:bodyPr/>
        <a:lstStyle/>
        <a:p>
          <a:endParaRPr lang="en-US"/>
        </a:p>
      </dgm:t>
    </dgm:pt>
    <dgm:pt modelId="{64C3A6B0-4BA5-B945-9605-3496C760C80E}">
      <dgm:prSet phldrT="[Text]"/>
      <dgm:spPr/>
      <dgm:t>
        <a:bodyPr/>
        <a:lstStyle/>
        <a:p>
          <a:r>
            <a:rPr lang="en-US" b="1" dirty="0" err="1"/>
            <a:t>Ilaqutariit</a:t>
          </a:r>
          <a:r>
            <a:rPr lang="en-US" b="1" dirty="0"/>
            <a:t> </a:t>
          </a:r>
          <a:r>
            <a:rPr lang="en-US" b="1" dirty="0" err="1"/>
            <a:t>peqqissut</a:t>
          </a:r>
          <a:endParaRPr lang="en-US" b="1" dirty="0"/>
        </a:p>
      </dgm:t>
    </dgm:pt>
    <dgm:pt modelId="{82169B2B-D058-5242-BEBB-43E7274D2F98}" type="parTrans" cxnId="{F1C43CC3-66AE-6E40-8E9B-156D80D3FB07}">
      <dgm:prSet/>
      <dgm:spPr/>
      <dgm:t>
        <a:bodyPr/>
        <a:lstStyle/>
        <a:p>
          <a:endParaRPr lang="en-US"/>
        </a:p>
      </dgm:t>
    </dgm:pt>
    <dgm:pt modelId="{1BC328EB-5EB9-FE4A-8D43-F8E94CC31BCC}" type="sibTrans" cxnId="{F1C43CC3-66AE-6E40-8E9B-156D80D3FB07}">
      <dgm:prSet/>
      <dgm:spPr/>
      <dgm:t>
        <a:bodyPr/>
        <a:lstStyle/>
        <a:p>
          <a:endParaRPr lang="en-US"/>
        </a:p>
      </dgm:t>
    </dgm:pt>
    <dgm:pt modelId="{C471361E-1FE4-434D-8B9E-6DF28F2FFFBE}">
      <dgm:prSet phldrT="[Text]" custT="1"/>
      <dgm:spPr/>
      <dgm:t>
        <a:bodyPr/>
        <a:lstStyle/>
        <a:p>
          <a:r>
            <a:rPr lang="en-US" sz="1100" b="1" dirty="0" err="1"/>
            <a:t>Sulisitsisut</a:t>
          </a:r>
          <a:r>
            <a:rPr lang="en-US" sz="1100" b="1" dirty="0"/>
            <a:t> </a:t>
          </a:r>
          <a:r>
            <a:rPr lang="en-US" sz="1100" b="1" dirty="0" err="1"/>
            <a:t>piginnaasaat</a:t>
          </a:r>
          <a:endParaRPr lang="en-US" sz="1100" b="1" dirty="0"/>
        </a:p>
      </dgm:t>
    </dgm:pt>
    <dgm:pt modelId="{D100A03B-54DF-CE40-8E96-92C4AA68036E}" type="parTrans" cxnId="{8C27B7EA-58FC-0C46-9F1D-18DCCD9EF4A4}">
      <dgm:prSet/>
      <dgm:spPr/>
      <dgm:t>
        <a:bodyPr/>
        <a:lstStyle/>
        <a:p>
          <a:endParaRPr lang="en-US"/>
        </a:p>
      </dgm:t>
    </dgm:pt>
    <dgm:pt modelId="{CD1519B3-4A0D-6F4D-8CB3-7EA4F3522CE0}" type="sibTrans" cxnId="{8C27B7EA-58FC-0C46-9F1D-18DCCD9EF4A4}">
      <dgm:prSet/>
      <dgm:spPr/>
      <dgm:t>
        <a:bodyPr/>
        <a:lstStyle/>
        <a:p>
          <a:endParaRPr lang="en-US"/>
        </a:p>
      </dgm:t>
    </dgm:pt>
    <dgm:pt modelId="{197E0DCF-9E83-CB42-87DD-F1F7954ACC85}">
      <dgm:prSet phldrT="[Text]"/>
      <dgm:spPr/>
      <dgm:t>
        <a:bodyPr/>
        <a:lstStyle/>
        <a:p>
          <a:r>
            <a:rPr lang="en-US" b="1" dirty="0" err="1"/>
            <a:t>Ataatsimoornerit</a:t>
          </a:r>
          <a:r>
            <a:rPr lang="en-US" b="1" dirty="0"/>
            <a:t> </a:t>
          </a:r>
          <a:r>
            <a:rPr lang="en-US" b="1" dirty="0" err="1"/>
            <a:t>nuannersut</a:t>
          </a:r>
          <a:endParaRPr lang="en-US" b="1" dirty="0"/>
        </a:p>
      </dgm:t>
    </dgm:pt>
    <dgm:pt modelId="{49B5C57A-986F-2547-B77E-126AFBA4978A}" type="parTrans" cxnId="{2DF074C5-8ED1-E743-842D-BEB4C38AB5F9}">
      <dgm:prSet/>
      <dgm:spPr/>
      <dgm:t>
        <a:bodyPr/>
        <a:lstStyle/>
        <a:p>
          <a:endParaRPr lang="en-US"/>
        </a:p>
      </dgm:t>
    </dgm:pt>
    <dgm:pt modelId="{C76C645E-57EC-7049-B9E0-29409ABD57F4}" type="sibTrans" cxnId="{2DF074C5-8ED1-E743-842D-BEB4C38AB5F9}">
      <dgm:prSet/>
      <dgm:spPr/>
      <dgm:t>
        <a:bodyPr/>
        <a:lstStyle/>
        <a:p>
          <a:endParaRPr lang="en-US"/>
        </a:p>
      </dgm:t>
    </dgm:pt>
    <dgm:pt modelId="{95E7E1DB-9CDA-3542-BE9F-DD18D5924F4C}">
      <dgm:prSet phldrT="[Text]"/>
      <dgm:spPr/>
      <dgm:t>
        <a:bodyPr/>
        <a:lstStyle/>
        <a:p>
          <a:r>
            <a:rPr lang="en-US" b="1" dirty="0" err="1"/>
            <a:t>Aningaasaqarniarnikkut</a:t>
          </a:r>
          <a:r>
            <a:rPr lang="en-US" b="1" dirty="0"/>
            <a:t> </a:t>
          </a:r>
          <a:r>
            <a:rPr lang="en-US" b="1" dirty="0" err="1"/>
            <a:t>ineriartorneq</a:t>
          </a:r>
          <a:endParaRPr lang="en-US" b="1" dirty="0"/>
        </a:p>
      </dgm:t>
    </dgm:pt>
    <dgm:pt modelId="{1DEB64FA-F00A-6946-9DED-9B9EA4BEE25E}" type="parTrans" cxnId="{46E673B1-CF30-9343-B8A9-3B30245FB442}">
      <dgm:prSet/>
      <dgm:spPr/>
      <dgm:t>
        <a:bodyPr/>
        <a:lstStyle/>
        <a:p>
          <a:endParaRPr lang="en-US"/>
        </a:p>
      </dgm:t>
    </dgm:pt>
    <dgm:pt modelId="{6B6A955E-0D71-874B-B46A-D508ADBB381D}" type="sibTrans" cxnId="{46E673B1-CF30-9343-B8A9-3B30245FB442}">
      <dgm:prSet/>
      <dgm:spPr/>
      <dgm:t>
        <a:bodyPr/>
        <a:lstStyle/>
        <a:p>
          <a:endParaRPr lang="en-US"/>
        </a:p>
      </dgm:t>
    </dgm:pt>
    <dgm:pt modelId="{DA879DD3-3A84-594B-BDED-AC792A3933D7}" type="pres">
      <dgm:prSet presAssocID="{61845F48-1C40-AB43-A5A9-0CE155C18400}" presName="composite" presStyleCnt="0">
        <dgm:presLayoutVars>
          <dgm:chMax val="1"/>
          <dgm:dir/>
          <dgm:resizeHandles val="exact"/>
        </dgm:presLayoutVars>
      </dgm:prSet>
      <dgm:spPr/>
    </dgm:pt>
    <dgm:pt modelId="{01F9B1CD-73B2-C246-AB2B-E8443B081CDE}" type="pres">
      <dgm:prSet presAssocID="{61845F48-1C40-AB43-A5A9-0CE155C18400}" presName="radial" presStyleCnt="0">
        <dgm:presLayoutVars>
          <dgm:animLvl val="ctr"/>
        </dgm:presLayoutVars>
      </dgm:prSet>
      <dgm:spPr/>
    </dgm:pt>
    <dgm:pt modelId="{2F98966D-A4FE-A943-9C54-657C590CE80B}" type="pres">
      <dgm:prSet presAssocID="{31EC4F47-0894-8947-876A-AA66A51E7A2C}" presName="centerShape" presStyleLbl="vennNode1" presStyleIdx="0" presStyleCnt="6"/>
      <dgm:spPr/>
    </dgm:pt>
    <dgm:pt modelId="{298E2773-A4E5-6B49-B935-E8BDA29F3DB8}" type="pres">
      <dgm:prSet presAssocID="{A4876043-BD64-F94F-BC22-5C1FA18B6D09}" presName="node" presStyleLbl="vennNode1" presStyleIdx="1" presStyleCnt="6" custScaleX="169051" custScaleY="112341">
        <dgm:presLayoutVars>
          <dgm:bulletEnabled val="1"/>
        </dgm:presLayoutVars>
      </dgm:prSet>
      <dgm:spPr/>
    </dgm:pt>
    <dgm:pt modelId="{FF9908AD-8AA9-234E-99C4-F77FC2A0E4E2}" type="pres">
      <dgm:prSet presAssocID="{64C3A6B0-4BA5-B945-9605-3496C760C80E}" presName="node" presStyleLbl="vennNode1" presStyleIdx="2" presStyleCnt="6" custScaleX="131932" custScaleY="114694" custRadScaleRad="119722" custRadScaleInc="5623">
        <dgm:presLayoutVars>
          <dgm:bulletEnabled val="1"/>
        </dgm:presLayoutVars>
      </dgm:prSet>
      <dgm:spPr/>
    </dgm:pt>
    <dgm:pt modelId="{086D0D5C-AFED-2F4D-8C05-428C1FE61FEF}" type="pres">
      <dgm:prSet presAssocID="{C471361E-1FE4-434D-8B9E-6DF28F2FFFBE}" presName="node" presStyleLbl="vennNode1" presStyleIdx="3" presStyleCnt="6" custScaleX="99227" custScaleY="98661">
        <dgm:presLayoutVars>
          <dgm:bulletEnabled val="1"/>
        </dgm:presLayoutVars>
      </dgm:prSet>
      <dgm:spPr/>
    </dgm:pt>
    <dgm:pt modelId="{C80733DF-872A-3F4F-AEFC-B33CCC04289F}" type="pres">
      <dgm:prSet presAssocID="{197E0DCF-9E83-CB42-87DD-F1F7954ACC85}" presName="node" presStyleLbl="vennNode1" presStyleIdx="4" presStyleCnt="6" custScaleX="132529" custScaleY="112335" custRadScaleRad="107431" custRadScaleInc="12208">
        <dgm:presLayoutVars>
          <dgm:bulletEnabled val="1"/>
        </dgm:presLayoutVars>
      </dgm:prSet>
      <dgm:spPr/>
    </dgm:pt>
    <dgm:pt modelId="{5AE6420F-E485-3F45-AEC7-8B3E96D277D6}" type="pres">
      <dgm:prSet presAssocID="{95E7E1DB-9CDA-3542-BE9F-DD18D5924F4C}" presName="node" presStyleLbl="vennNode1" presStyleIdx="5" presStyleCnt="6" custScaleX="129183" custScaleY="115562" custRadScaleRad="107554" custRadScaleInc="-3634">
        <dgm:presLayoutVars>
          <dgm:bulletEnabled val="1"/>
        </dgm:presLayoutVars>
      </dgm:prSet>
      <dgm:spPr/>
    </dgm:pt>
  </dgm:ptLst>
  <dgm:cxnLst>
    <dgm:cxn modelId="{1B61AF0A-5754-0347-B1BF-9676A3B04D28}" type="presOf" srcId="{64C3A6B0-4BA5-B945-9605-3496C760C80E}" destId="{FF9908AD-8AA9-234E-99C4-F77FC2A0E4E2}" srcOrd="0" destOrd="0" presId="urn:microsoft.com/office/officeart/2005/8/layout/radial3"/>
    <dgm:cxn modelId="{626BD43C-CCBA-6842-B5DD-15F4D032AACF}" type="presOf" srcId="{31EC4F47-0894-8947-876A-AA66A51E7A2C}" destId="{2F98966D-A4FE-A943-9C54-657C590CE80B}" srcOrd="0" destOrd="0" presId="urn:microsoft.com/office/officeart/2005/8/layout/radial3"/>
    <dgm:cxn modelId="{16CC6C5F-1D10-AC4E-B49D-2F9EE5880420}" srcId="{31EC4F47-0894-8947-876A-AA66A51E7A2C}" destId="{A4876043-BD64-F94F-BC22-5C1FA18B6D09}" srcOrd="0" destOrd="0" parTransId="{7F7D29EE-DAF3-EA41-8DAE-FA984BB48C93}" sibTransId="{EDC35DCA-B469-2147-81D5-B9DAAAE7B55B}"/>
    <dgm:cxn modelId="{AB6CBC6F-AE31-A14A-9CA7-CF7CEC17AD1E}" type="presOf" srcId="{C471361E-1FE4-434D-8B9E-6DF28F2FFFBE}" destId="{086D0D5C-AFED-2F4D-8C05-428C1FE61FEF}" srcOrd="0" destOrd="0" presId="urn:microsoft.com/office/officeart/2005/8/layout/radial3"/>
    <dgm:cxn modelId="{6AAB907F-476C-4243-BF78-B9187A990AE7}" type="presOf" srcId="{61845F48-1C40-AB43-A5A9-0CE155C18400}" destId="{DA879DD3-3A84-594B-BDED-AC792A3933D7}" srcOrd="0" destOrd="0" presId="urn:microsoft.com/office/officeart/2005/8/layout/radial3"/>
    <dgm:cxn modelId="{4873E3AD-3EA6-1B4A-9941-BDAABD49C95A}" type="presOf" srcId="{197E0DCF-9E83-CB42-87DD-F1F7954ACC85}" destId="{C80733DF-872A-3F4F-AEFC-B33CCC04289F}" srcOrd="0" destOrd="0" presId="urn:microsoft.com/office/officeart/2005/8/layout/radial3"/>
    <dgm:cxn modelId="{46E673B1-CF30-9343-B8A9-3B30245FB442}" srcId="{31EC4F47-0894-8947-876A-AA66A51E7A2C}" destId="{95E7E1DB-9CDA-3542-BE9F-DD18D5924F4C}" srcOrd="4" destOrd="0" parTransId="{1DEB64FA-F00A-6946-9DED-9B9EA4BEE25E}" sibTransId="{6B6A955E-0D71-874B-B46A-D508ADBB381D}"/>
    <dgm:cxn modelId="{F1C43CC3-66AE-6E40-8E9B-156D80D3FB07}" srcId="{31EC4F47-0894-8947-876A-AA66A51E7A2C}" destId="{64C3A6B0-4BA5-B945-9605-3496C760C80E}" srcOrd="1" destOrd="0" parTransId="{82169B2B-D058-5242-BEBB-43E7274D2F98}" sibTransId="{1BC328EB-5EB9-FE4A-8D43-F8E94CC31BCC}"/>
    <dgm:cxn modelId="{2DF074C5-8ED1-E743-842D-BEB4C38AB5F9}" srcId="{31EC4F47-0894-8947-876A-AA66A51E7A2C}" destId="{197E0DCF-9E83-CB42-87DD-F1F7954ACC85}" srcOrd="3" destOrd="0" parTransId="{49B5C57A-986F-2547-B77E-126AFBA4978A}" sibTransId="{C76C645E-57EC-7049-B9E0-29409ABD57F4}"/>
    <dgm:cxn modelId="{FE5E9CC5-36AD-2B4D-A021-9B1999C67E90}" srcId="{61845F48-1C40-AB43-A5A9-0CE155C18400}" destId="{31EC4F47-0894-8947-876A-AA66A51E7A2C}" srcOrd="0" destOrd="0" parTransId="{26DDF819-E268-6648-A0DB-143BF45267B1}" sibTransId="{BE0405F0-A00D-3946-8066-7690B43BA1F2}"/>
    <dgm:cxn modelId="{A80C4DDB-0FE0-1E48-A819-F7864AB6F2CA}" type="presOf" srcId="{A4876043-BD64-F94F-BC22-5C1FA18B6D09}" destId="{298E2773-A4E5-6B49-B935-E8BDA29F3DB8}" srcOrd="0" destOrd="0" presId="urn:microsoft.com/office/officeart/2005/8/layout/radial3"/>
    <dgm:cxn modelId="{8C27B7EA-58FC-0C46-9F1D-18DCCD9EF4A4}" srcId="{31EC4F47-0894-8947-876A-AA66A51E7A2C}" destId="{C471361E-1FE4-434D-8B9E-6DF28F2FFFBE}" srcOrd="2" destOrd="0" parTransId="{D100A03B-54DF-CE40-8E96-92C4AA68036E}" sibTransId="{CD1519B3-4A0D-6F4D-8CB3-7EA4F3522CE0}"/>
    <dgm:cxn modelId="{62FB5FEF-0B62-654E-A1E8-5CC1E9B179C1}" type="presOf" srcId="{95E7E1DB-9CDA-3542-BE9F-DD18D5924F4C}" destId="{5AE6420F-E485-3F45-AEC7-8B3E96D277D6}" srcOrd="0" destOrd="0" presId="urn:microsoft.com/office/officeart/2005/8/layout/radial3"/>
    <dgm:cxn modelId="{1D8241E8-02CE-0C4E-B020-678E90EE499C}" type="presParOf" srcId="{DA879DD3-3A84-594B-BDED-AC792A3933D7}" destId="{01F9B1CD-73B2-C246-AB2B-E8443B081CDE}" srcOrd="0" destOrd="0" presId="urn:microsoft.com/office/officeart/2005/8/layout/radial3"/>
    <dgm:cxn modelId="{4BD098E3-D785-C243-8934-6E71F6502474}" type="presParOf" srcId="{01F9B1CD-73B2-C246-AB2B-E8443B081CDE}" destId="{2F98966D-A4FE-A943-9C54-657C590CE80B}" srcOrd="0" destOrd="0" presId="urn:microsoft.com/office/officeart/2005/8/layout/radial3"/>
    <dgm:cxn modelId="{08A786CC-8FFE-D24F-AD0D-B52D7920CBB3}" type="presParOf" srcId="{01F9B1CD-73B2-C246-AB2B-E8443B081CDE}" destId="{298E2773-A4E5-6B49-B935-E8BDA29F3DB8}" srcOrd="1" destOrd="0" presId="urn:microsoft.com/office/officeart/2005/8/layout/radial3"/>
    <dgm:cxn modelId="{8E3369E8-CECC-3E4D-99AA-F182A08B19A2}" type="presParOf" srcId="{01F9B1CD-73B2-C246-AB2B-E8443B081CDE}" destId="{FF9908AD-8AA9-234E-99C4-F77FC2A0E4E2}" srcOrd="2" destOrd="0" presId="urn:microsoft.com/office/officeart/2005/8/layout/radial3"/>
    <dgm:cxn modelId="{A217E01A-E58E-0F4B-A5E4-9089CF5E01F3}" type="presParOf" srcId="{01F9B1CD-73B2-C246-AB2B-E8443B081CDE}" destId="{086D0D5C-AFED-2F4D-8C05-428C1FE61FEF}" srcOrd="3" destOrd="0" presId="urn:microsoft.com/office/officeart/2005/8/layout/radial3"/>
    <dgm:cxn modelId="{268BEE21-B7D8-B84E-B6C5-808151BE1AD4}" type="presParOf" srcId="{01F9B1CD-73B2-C246-AB2B-E8443B081CDE}" destId="{C80733DF-872A-3F4F-AEFC-B33CCC04289F}" srcOrd="4" destOrd="0" presId="urn:microsoft.com/office/officeart/2005/8/layout/radial3"/>
    <dgm:cxn modelId="{02C0FCD2-0C38-3D4C-8E76-20B68017E661}" type="presParOf" srcId="{01F9B1CD-73B2-C246-AB2B-E8443B081CDE}" destId="{5AE6420F-E485-3F45-AEC7-8B3E96D277D6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8966D-A4FE-A943-9C54-657C590CE80B}">
      <dsp:nvSpPr>
        <dsp:cNvPr id="0" name=""/>
        <dsp:cNvSpPr/>
      </dsp:nvSpPr>
      <dsp:spPr>
        <a:xfrm>
          <a:off x="2266543" y="1262526"/>
          <a:ext cx="2926592" cy="292659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Akuutitsiinikkut</a:t>
          </a:r>
          <a:r>
            <a:rPr lang="en-US" sz="2100" kern="1200" dirty="0"/>
            <a:t> </a:t>
          </a:r>
          <a:r>
            <a:rPr lang="en-US" sz="2100" kern="1200" dirty="0" err="1"/>
            <a:t>sulinerup</a:t>
          </a:r>
          <a:r>
            <a:rPr lang="en-US" sz="2100" kern="1200" dirty="0"/>
            <a:t> </a:t>
          </a:r>
          <a:r>
            <a:rPr lang="en-US" sz="2100" kern="1200" dirty="0" err="1"/>
            <a:t>nittarsaattarpaa</a:t>
          </a:r>
          <a:r>
            <a:rPr lang="en-US" sz="2100" kern="1200" dirty="0"/>
            <a:t>:</a:t>
          </a:r>
        </a:p>
      </dsp:txBody>
      <dsp:txXfrm>
        <a:off x="2695132" y="1691115"/>
        <a:ext cx="2069414" cy="2069414"/>
      </dsp:txXfrm>
    </dsp:sp>
    <dsp:sp modelId="{298E2773-A4E5-6B49-B935-E8BDA29F3DB8}">
      <dsp:nvSpPr>
        <dsp:cNvPr id="0" name=""/>
        <dsp:cNvSpPr/>
      </dsp:nvSpPr>
      <dsp:spPr>
        <a:xfrm>
          <a:off x="2492981" y="21"/>
          <a:ext cx="2473716" cy="1643881"/>
        </a:xfrm>
        <a:prstGeom prst="ellipse">
          <a:avLst/>
        </a:prstGeom>
        <a:solidFill>
          <a:schemeClr val="accent4">
            <a:alpha val="50000"/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/>
            <a:t>Ataasiakkaatut</a:t>
          </a:r>
          <a:r>
            <a:rPr lang="en-US" sz="900" b="1" kern="1200" dirty="0"/>
            <a:t> </a:t>
          </a:r>
          <a:r>
            <a:rPr lang="en-US" sz="900" b="1" kern="1200" dirty="0" err="1"/>
            <a:t>anguniakkat</a:t>
          </a:r>
          <a:endParaRPr lang="en-US" sz="900" b="1" kern="1200" dirty="0"/>
        </a:p>
      </dsp:txBody>
      <dsp:txXfrm>
        <a:off x="2855248" y="240762"/>
        <a:ext cx="1749182" cy="1162399"/>
      </dsp:txXfrm>
    </dsp:sp>
    <dsp:sp modelId="{FF9908AD-8AA9-234E-99C4-F77FC2A0E4E2}">
      <dsp:nvSpPr>
        <dsp:cNvPr id="0" name=""/>
        <dsp:cNvSpPr/>
      </dsp:nvSpPr>
      <dsp:spPr>
        <a:xfrm>
          <a:off x="4976662" y="1337118"/>
          <a:ext cx="1930555" cy="1678312"/>
        </a:xfrm>
        <a:prstGeom prst="ellipse">
          <a:avLst/>
        </a:prstGeom>
        <a:solidFill>
          <a:schemeClr val="accent4">
            <a:alpha val="50000"/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/>
            <a:t>Ilaqutariit</a:t>
          </a:r>
          <a:r>
            <a:rPr lang="en-US" sz="900" b="1" kern="1200" dirty="0"/>
            <a:t> </a:t>
          </a:r>
          <a:r>
            <a:rPr lang="en-US" sz="900" b="1" kern="1200" dirty="0" err="1"/>
            <a:t>peqqissut</a:t>
          </a:r>
          <a:endParaRPr lang="en-US" sz="900" b="1" kern="1200" dirty="0"/>
        </a:p>
      </dsp:txBody>
      <dsp:txXfrm>
        <a:off x="5259385" y="1582901"/>
        <a:ext cx="1365109" cy="1186746"/>
      </dsp:txXfrm>
    </dsp:sp>
    <dsp:sp modelId="{086D0D5C-AFED-2F4D-8C05-428C1FE61FEF}">
      <dsp:nvSpPr>
        <dsp:cNvPr id="0" name=""/>
        <dsp:cNvSpPr/>
      </dsp:nvSpPr>
      <dsp:spPr>
        <a:xfrm>
          <a:off x="4122908" y="3544227"/>
          <a:ext cx="1451984" cy="1443702"/>
        </a:xfrm>
        <a:prstGeom prst="ellipse">
          <a:avLst/>
        </a:prstGeom>
        <a:solidFill>
          <a:schemeClr val="accent4">
            <a:alpha val="50000"/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/>
            <a:t>Sulisitsisut</a:t>
          </a:r>
          <a:r>
            <a:rPr lang="en-US" sz="1100" b="1" kern="1200" dirty="0"/>
            <a:t> </a:t>
          </a:r>
          <a:r>
            <a:rPr lang="en-US" sz="1100" b="1" kern="1200" dirty="0" err="1"/>
            <a:t>piginnaasaat</a:t>
          </a:r>
          <a:endParaRPr lang="en-US" sz="1100" b="1" kern="1200" dirty="0"/>
        </a:p>
      </dsp:txBody>
      <dsp:txXfrm>
        <a:off x="4335546" y="3755652"/>
        <a:ext cx="1026708" cy="1020852"/>
      </dsp:txXfrm>
    </dsp:sp>
    <dsp:sp modelId="{C80733DF-872A-3F4F-AEFC-B33CCC04289F}">
      <dsp:nvSpPr>
        <dsp:cNvPr id="0" name=""/>
        <dsp:cNvSpPr/>
      </dsp:nvSpPr>
      <dsp:spPr>
        <a:xfrm>
          <a:off x="1319238" y="3355494"/>
          <a:ext cx="1939291" cy="1643793"/>
        </a:xfrm>
        <a:prstGeom prst="ellipse">
          <a:avLst/>
        </a:prstGeom>
        <a:solidFill>
          <a:schemeClr val="accent4">
            <a:alpha val="50000"/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/>
            <a:t>Ataatsimoornerit</a:t>
          </a:r>
          <a:r>
            <a:rPr lang="en-US" sz="900" b="1" kern="1200" dirty="0"/>
            <a:t> </a:t>
          </a:r>
          <a:r>
            <a:rPr lang="en-US" sz="900" b="1" kern="1200" dirty="0" err="1"/>
            <a:t>nuannersut</a:t>
          </a:r>
          <a:endParaRPr lang="en-US" sz="900" b="1" kern="1200" dirty="0"/>
        </a:p>
      </dsp:txBody>
      <dsp:txXfrm>
        <a:off x="1603241" y="3596222"/>
        <a:ext cx="1371285" cy="1162337"/>
      </dsp:txXfrm>
    </dsp:sp>
    <dsp:sp modelId="{5AE6420F-E485-3F45-AEC7-8B3E96D277D6}">
      <dsp:nvSpPr>
        <dsp:cNvPr id="0" name=""/>
        <dsp:cNvSpPr/>
      </dsp:nvSpPr>
      <dsp:spPr>
        <a:xfrm>
          <a:off x="810361" y="1337110"/>
          <a:ext cx="1890329" cy="1691014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/>
            <a:t>Aningaasaqarniarnikkut</a:t>
          </a:r>
          <a:r>
            <a:rPr lang="en-US" sz="900" b="1" kern="1200" dirty="0"/>
            <a:t> </a:t>
          </a:r>
          <a:r>
            <a:rPr lang="en-US" sz="900" b="1" kern="1200" dirty="0" err="1"/>
            <a:t>ineriartorneq</a:t>
          </a:r>
          <a:endParaRPr lang="en-US" sz="900" b="1" kern="1200" dirty="0"/>
        </a:p>
      </dsp:txBody>
      <dsp:txXfrm>
        <a:off x="1087193" y="1584753"/>
        <a:ext cx="1336665" cy="1195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CD715-95B2-4856-90BC-F6C7AE8ABB2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BFE97-5DEA-4D7C-9FCC-461CEB0B1D5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90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EA7A4-5715-472D-843A-AD5A1EEABFA0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11FC8-741C-4902-807B-D44A6A74631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6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7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4813259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5248930 h 6858000"/>
              <a:gd name="connsiteX3" fmla="*/ 9817140 w 12191999"/>
              <a:gd name="connsiteY3" fmla="*/ 6858000 h 6858000"/>
              <a:gd name="connsiteX4" fmla="*/ 0 w 12191999"/>
              <a:gd name="connsiteY4" fmla="*/ 6858000 h 6858000"/>
              <a:gd name="connsiteX5" fmla="*/ 0 w 12191999"/>
              <a:gd name="connsiteY5" fmla="*/ 32611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8000">
                <a:moveTo>
                  <a:pt x="4813259" y="0"/>
                </a:moveTo>
                <a:lnTo>
                  <a:pt x="12191999" y="0"/>
                </a:lnTo>
                <a:lnTo>
                  <a:pt x="12191999" y="5248930"/>
                </a:lnTo>
                <a:lnTo>
                  <a:pt x="9817140" y="6858000"/>
                </a:lnTo>
                <a:lnTo>
                  <a:pt x="0" y="6858000"/>
                </a:lnTo>
                <a:lnTo>
                  <a:pt x="0" y="32611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0620" y="5105399"/>
            <a:ext cx="6689725" cy="1619417"/>
          </a:xfrm>
        </p:spPr>
        <p:txBody>
          <a:bodyPr>
            <a:normAutofit/>
          </a:bodyPr>
          <a:lstStyle>
            <a:lvl1pPr marL="0" indent="0">
              <a:lnSpc>
                <a:spcPct val="135000"/>
              </a:lnSpc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242962" y="222324"/>
            <a:ext cx="2625675" cy="982079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52"/>
          <p:cNvSpPr>
            <a:spLocks noGrp="1"/>
          </p:cNvSpPr>
          <p:nvPr>
            <p:ph type="pic" sz="quarter" idx="14"/>
          </p:nvPr>
        </p:nvSpPr>
        <p:spPr>
          <a:xfrm>
            <a:off x="7466142" y="905398"/>
            <a:ext cx="3949300" cy="4285603"/>
          </a:xfrm>
          <a:custGeom>
            <a:avLst/>
            <a:gdLst>
              <a:gd name="connsiteX0" fmla="*/ 0 w 3949300"/>
              <a:gd name="connsiteY0" fmla="*/ 0 h 4285603"/>
              <a:gd name="connsiteX1" fmla="*/ 3949300 w 3949300"/>
              <a:gd name="connsiteY1" fmla="*/ 1739689 h 4285603"/>
              <a:gd name="connsiteX2" fmla="*/ 265726 w 3949300"/>
              <a:gd name="connsiteY2" fmla="*/ 4285603 h 4285603"/>
              <a:gd name="connsiteX3" fmla="*/ 265723 w 3949300"/>
              <a:gd name="connsiteY3" fmla="*/ 4285603 h 42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300" h="4285603">
                <a:moveTo>
                  <a:pt x="0" y="0"/>
                </a:moveTo>
                <a:lnTo>
                  <a:pt x="3949300" y="1739689"/>
                </a:lnTo>
                <a:lnTo>
                  <a:pt x="265726" y="4285603"/>
                </a:lnTo>
                <a:lnTo>
                  <a:pt x="265723" y="42856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icture Placeholder 98"/>
          <p:cNvSpPr>
            <a:spLocks noGrp="1"/>
          </p:cNvSpPr>
          <p:nvPr>
            <p:ph type="pic" sz="quarter" idx="20"/>
          </p:nvPr>
        </p:nvSpPr>
        <p:spPr>
          <a:xfrm>
            <a:off x="683303" y="1499973"/>
            <a:ext cx="4754880" cy="4379976"/>
          </a:xfrm>
          <a:custGeom>
            <a:avLst/>
            <a:gdLst>
              <a:gd name="connsiteX0" fmla="*/ 0 w 4754880"/>
              <a:gd name="connsiteY0" fmla="*/ 0 h 4379976"/>
              <a:gd name="connsiteX1" fmla="*/ 4754880 w 4754880"/>
              <a:gd name="connsiteY1" fmla="*/ 0 h 4379976"/>
              <a:gd name="connsiteX2" fmla="*/ 4754880 w 4754880"/>
              <a:gd name="connsiteY2" fmla="*/ 4379976 h 4379976"/>
              <a:gd name="connsiteX3" fmla="*/ 0 w 4754880"/>
              <a:gd name="connsiteY3" fmla="*/ 4379976 h 437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4379976">
                <a:moveTo>
                  <a:pt x="0" y="0"/>
                </a:moveTo>
                <a:lnTo>
                  <a:pt x="4754880" y="0"/>
                </a:lnTo>
                <a:lnTo>
                  <a:pt x="4754880" y="4379976"/>
                </a:lnTo>
                <a:lnTo>
                  <a:pt x="0" y="43799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172918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Google Shape;240;p24">
            <a:extLst>
              <a:ext uri="{FF2B5EF4-FFF2-40B4-BE49-F238E27FC236}">
                <a16:creationId xmlns:a16="http://schemas.microsoft.com/office/drawing/2014/main" id="{246E790D-1AA3-45C2-826C-6957D1AF32EF}"/>
              </a:ext>
            </a:extLst>
          </p:cNvPr>
          <p:cNvSpPr/>
          <p:nvPr userDrawn="1"/>
        </p:nvSpPr>
        <p:spPr>
          <a:xfrm>
            <a:off x="6394643" y="1751875"/>
            <a:ext cx="640080" cy="64008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DD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240;p24">
            <a:extLst>
              <a:ext uri="{FF2B5EF4-FFF2-40B4-BE49-F238E27FC236}">
                <a16:creationId xmlns:a16="http://schemas.microsoft.com/office/drawing/2014/main" id="{246E790D-1AA3-45C2-826C-6957D1AF32EF}"/>
              </a:ext>
            </a:extLst>
          </p:cNvPr>
          <p:cNvSpPr/>
          <p:nvPr userDrawn="1"/>
        </p:nvSpPr>
        <p:spPr>
          <a:xfrm>
            <a:off x="6394643" y="3358797"/>
            <a:ext cx="640080" cy="64008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2E18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40;p24">
            <a:extLst>
              <a:ext uri="{FF2B5EF4-FFF2-40B4-BE49-F238E27FC236}">
                <a16:creationId xmlns:a16="http://schemas.microsoft.com/office/drawing/2014/main" id="{246E790D-1AA3-45C2-826C-6957D1AF32EF}"/>
              </a:ext>
            </a:extLst>
          </p:cNvPr>
          <p:cNvSpPr/>
          <p:nvPr userDrawn="1"/>
        </p:nvSpPr>
        <p:spPr>
          <a:xfrm>
            <a:off x="6394643" y="5074902"/>
            <a:ext cx="640080" cy="64008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DD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577523" y="1934755"/>
            <a:ext cx="274320" cy="27432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9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577523" y="3541677"/>
            <a:ext cx="274320" cy="27432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9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577523" y="5257782"/>
            <a:ext cx="274320" cy="27432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9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7342495" y="1864293"/>
            <a:ext cx="4148635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9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7342495" y="3440584"/>
            <a:ext cx="4148635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9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7342495" y="5187320"/>
            <a:ext cx="4148635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1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867400" cy="6858000"/>
          </a:xfrm>
          <a:custGeom>
            <a:avLst/>
            <a:gdLst>
              <a:gd name="connsiteX0" fmla="*/ 0 w 5867400"/>
              <a:gd name="connsiteY0" fmla="*/ 0 h 6858000"/>
              <a:gd name="connsiteX1" fmla="*/ 5867400 w 5867400"/>
              <a:gd name="connsiteY1" fmla="*/ 0 h 6858000"/>
              <a:gd name="connsiteX2" fmla="*/ 5867400 w 5867400"/>
              <a:gd name="connsiteY2" fmla="*/ 6858000 h 6858000"/>
              <a:gd name="connsiteX3" fmla="*/ 0 w 586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400" h="6858000">
                <a:moveTo>
                  <a:pt x="0" y="0"/>
                </a:moveTo>
                <a:lnTo>
                  <a:pt x="5867400" y="0"/>
                </a:lnTo>
                <a:lnTo>
                  <a:pt x="5867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9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6957034" y="1288700"/>
            <a:ext cx="3240456" cy="112523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0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6124575" y="2647950"/>
            <a:ext cx="4905375" cy="3309938"/>
          </a:xfrm>
        </p:spPr>
        <p:txBody>
          <a:bodyPr/>
          <a:lstStyle>
            <a:lvl1pPr marL="0" indent="0" algn="ctr">
              <a:lnSpc>
                <a:spcPct val="135000"/>
              </a:lnSpc>
              <a:buNone/>
              <a:defRPr b="1">
                <a:latin typeface="+mj-lt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4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3">
            <a:extLst>
              <a:ext uri="{FF2B5EF4-FFF2-40B4-BE49-F238E27FC236}">
                <a16:creationId xmlns:a16="http://schemas.microsoft.com/office/drawing/2014/main" id="{A7EF12C7-17E9-4325-947F-0DF62D1EDA8F}"/>
              </a:ext>
            </a:extLst>
          </p:cNvPr>
          <p:cNvSpPr/>
          <p:nvPr userDrawn="1"/>
        </p:nvSpPr>
        <p:spPr>
          <a:xfrm>
            <a:off x="9004300" y="3937000"/>
            <a:ext cx="3187700" cy="2856992"/>
          </a:xfrm>
          <a:custGeom>
            <a:avLst/>
            <a:gdLst>
              <a:gd name="connsiteX0" fmla="*/ 3657600 w 4247266"/>
              <a:gd name="connsiteY0" fmla="*/ 0 h 3935392"/>
              <a:gd name="connsiteX1" fmla="*/ 4031569 w 4247266"/>
              <a:gd name="connsiteY1" fmla="*/ 18884 h 3935392"/>
              <a:gd name="connsiteX2" fmla="*/ 4247266 w 4247266"/>
              <a:gd name="connsiteY2" fmla="*/ 51803 h 3935392"/>
              <a:gd name="connsiteX3" fmla="*/ 4247266 w 4247266"/>
              <a:gd name="connsiteY3" fmla="*/ 3935392 h 3935392"/>
              <a:gd name="connsiteX4" fmla="*/ 11571 w 4247266"/>
              <a:gd name="connsiteY4" fmla="*/ 3935392 h 3935392"/>
              <a:gd name="connsiteX5" fmla="*/ 4760 w 4247266"/>
              <a:gd name="connsiteY5" fmla="*/ 3845820 h 3935392"/>
              <a:gd name="connsiteX6" fmla="*/ 0 w 4247266"/>
              <a:gd name="connsiteY6" fmla="*/ 3657600 h 3935392"/>
              <a:gd name="connsiteX7" fmla="*/ 3657600 w 4247266"/>
              <a:gd name="connsiteY7" fmla="*/ 0 h 393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266" h="3935392">
                <a:moveTo>
                  <a:pt x="3657600" y="0"/>
                </a:moveTo>
                <a:cubicBezTo>
                  <a:pt x="3783852" y="0"/>
                  <a:pt x="3908611" y="6397"/>
                  <a:pt x="4031569" y="18884"/>
                </a:cubicBezTo>
                <a:lnTo>
                  <a:pt x="4247266" y="51803"/>
                </a:lnTo>
                <a:lnTo>
                  <a:pt x="4247266" y="3935392"/>
                </a:lnTo>
                <a:lnTo>
                  <a:pt x="11571" y="3935392"/>
                </a:lnTo>
                <a:lnTo>
                  <a:pt x="4760" y="3845820"/>
                </a:lnTo>
                <a:cubicBezTo>
                  <a:pt x="1600" y="3783479"/>
                  <a:pt x="0" y="372072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gradFill flip="none" rotWithShape="1">
            <a:gsLst>
              <a:gs pos="5000">
                <a:srgbClr val="2E1831"/>
              </a:gs>
              <a:gs pos="100000">
                <a:srgbClr val="3DD7C8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6935136" y="1135139"/>
            <a:ext cx="5014696" cy="5437111"/>
          </a:xfrm>
          <a:custGeom>
            <a:avLst/>
            <a:gdLst>
              <a:gd name="connsiteX0" fmla="*/ 133907 w 4808133"/>
              <a:gd name="connsiteY0" fmla="*/ 0 h 5089116"/>
              <a:gd name="connsiteX1" fmla="*/ 4674226 w 4808133"/>
              <a:gd name="connsiteY1" fmla="*/ 0 h 5089116"/>
              <a:gd name="connsiteX2" fmla="*/ 4808133 w 4808133"/>
              <a:gd name="connsiteY2" fmla="*/ 133907 h 5089116"/>
              <a:gd name="connsiteX3" fmla="*/ 4808133 w 4808133"/>
              <a:gd name="connsiteY3" fmla="*/ 4955209 h 5089116"/>
              <a:gd name="connsiteX4" fmla="*/ 4674226 w 4808133"/>
              <a:gd name="connsiteY4" fmla="*/ 5089116 h 5089116"/>
              <a:gd name="connsiteX5" fmla="*/ 133907 w 4808133"/>
              <a:gd name="connsiteY5" fmla="*/ 5089116 h 5089116"/>
              <a:gd name="connsiteX6" fmla="*/ 0 w 4808133"/>
              <a:gd name="connsiteY6" fmla="*/ 4955209 h 5089116"/>
              <a:gd name="connsiteX7" fmla="*/ 0 w 4808133"/>
              <a:gd name="connsiteY7" fmla="*/ 133907 h 5089116"/>
              <a:gd name="connsiteX8" fmla="*/ 133907 w 4808133"/>
              <a:gd name="connsiteY8" fmla="*/ 0 h 508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133" h="5089116">
                <a:moveTo>
                  <a:pt x="133907" y="0"/>
                </a:moveTo>
                <a:lnTo>
                  <a:pt x="4674226" y="0"/>
                </a:lnTo>
                <a:cubicBezTo>
                  <a:pt x="4748181" y="0"/>
                  <a:pt x="4808133" y="59952"/>
                  <a:pt x="4808133" y="133907"/>
                </a:cubicBezTo>
                <a:lnTo>
                  <a:pt x="4808133" y="4955209"/>
                </a:lnTo>
                <a:cubicBezTo>
                  <a:pt x="4808133" y="5029164"/>
                  <a:pt x="4748181" y="5089116"/>
                  <a:pt x="4674226" y="5089116"/>
                </a:cubicBezTo>
                <a:lnTo>
                  <a:pt x="133907" y="5089116"/>
                </a:lnTo>
                <a:cubicBezTo>
                  <a:pt x="59952" y="5089116"/>
                  <a:pt x="0" y="5029164"/>
                  <a:pt x="0" y="4955209"/>
                </a:cubicBezTo>
                <a:lnTo>
                  <a:pt x="0" y="133907"/>
                </a:lnTo>
                <a:cubicBezTo>
                  <a:pt x="0" y="59952"/>
                  <a:pt x="59952" y="0"/>
                  <a:pt x="13390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6DC6922C-04FE-4CCD-9031-96FA8B1F9A74}"/>
              </a:ext>
            </a:extLst>
          </p:cNvPr>
          <p:cNvSpPr/>
          <p:nvPr userDrawn="1"/>
        </p:nvSpPr>
        <p:spPr>
          <a:xfrm>
            <a:off x="272433" y="5071606"/>
            <a:ext cx="950026" cy="1387674"/>
          </a:xfrm>
          <a:prstGeom prst="roundRect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F3500E-F4E1-4EE3-B6BE-19527169DF88}"/>
              </a:ext>
            </a:extLst>
          </p:cNvPr>
          <p:cNvSpPr/>
          <p:nvPr userDrawn="1"/>
        </p:nvSpPr>
        <p:spPr>
          <a:xfrm>
            <a:off x="444659" y="5071607"/>
            <a:ext cx="6578285" cy="1387674"/>
          </a:xfrm>
          <a:prstGeom prst="rect">
            <a:avLst/>
          </a:prstGeom>
          <a:gradFill flip="none" rotWithShape="1">
            <a:gsLst>
              <a:gs pos="100000">
                <a:srgbClr val="3DD7C8"/>
              </a:gs>
              <a:gs pos="1000">
                <a:srgbClr val="2E183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72433" y="1135140"/>
            <a:ext cx="6737350" cy="3705773"/>
          </a:xfrm>
        </p:spPr>
        <p:txBody>
          <a:bodyPr>
            <a:normAutofit/>
          </a:bodyPr>
          <a:lstStyle>
            <a:lvl1pPr marL="285750" indent="-285750">
              <a:lnSpc>
                <a:spcPct val="135000"/>
              </a:lnSpc>
              <a:spcBef>
                <a:spcPts val="0"/>
              </a:spcBef>
              <a:spcAft>
                <a:spcPts val="900"/>
              </a:spcAft>
              <a:buFontTx/>
              <a:buBlip>
                <a:blip r:embed="rId2"/>
              </a:buBlip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4659" y="5302301"/>
            <a:ext cx="6318250" cy="926287"/>
          </a:xfrm>
        </p:spPr>
        <p:txBody>
          <a:bodyPr anchor="ctr" anchorCtr="0"/>
          <a:lstStyle>
            <a:lvl1pPr marL="0" indent="0">
              <a:lnSpc>
                <a:spcPct val="135000"/>
              </a:lnSpc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40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9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23950" y="1553316"/>
            <a:ext cx="0" cy="4572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7172325" y="1553316"/>
            <a:ext cx="0" cy="4572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443492" y="1361224"/>
            <a:ext cx="4366757" cy="898686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491867" y="1361224"/>
            <a:ext cx="4166733" cy="898686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30" name="Picture Placeholder 170"/>
          <p:cNvSpPr>
            <a:spLocks noGrp="1"/>
          </p:cNvSpPr>
          <p:nvPr>
            <p:ph type="pic" sz="quarter" idx="26"/>
          </p:nvPr>
        </p:nvSpPr>
        <p:spPr>
          <a:xfrm>
            <a:off x="631187" y="1648416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31" name="Picture Placeholder 170"/>
          <p:cNvSpPr>
            <a:spLocks noGrp="1"/>
          </p:cNvSpPr>
          <p:nvPr>
            <p:ph type="pic" sz="quarter" idx="27"/>
          </p:nvPr>
        </p:nvSpPr>
        <p:spPr>
          <a:xfrm>
            <a:off x="6663513" y="1648416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50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30"/>
          </p:nvPr>
        </p:nvSpPr>
        <p:spPr>
          <a:xfrm>
            <a:off x="6651188" y="0"/>
            <a:ext cx="5540813" cy="6803136"/>
          </a:xfrm>
          <a:custGeom>
            <a:avLst/>
            <a:gdLst>
              <a:gd name="connsiteX0" fmla="*/ 0 w 5540813"/>
              <a:gd name="connsiteY0" fmla="*/ 0 h 6803136"/>
              <a:gd name="connsiteX1" fmla="*/ 5540813 w 5540813"/>
              <a:gd name="connsiteY1" fmla="*/ 0 h 6803136"/>
              <a:gd name="connsiteX2" fmla="*/ 5540813 w 5540813"/>
              <a:gd name="connsiteY2" fmla="*/ 6788769 h 6803136"/>
              <a:gd name="connsiteX3" fmla="*/ 1814385 w 5540813"/>
              <a:gd name="connsiteY3" fmla="*/ 6803136 h 680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0813" h="6803136">
                <a:moveTo>
                  <a:pt x="0" y="0"/>
                </a:moveTo>
                <a:lnTo>
                  <a:pt x="5540813" y="0"/>
                </a:lnTo>
                <a:lnTo>
                  <a:pt x="5540813" y="6788769"/>
                </a:lnTo>
                <a:lnTo>
                  <a:pt x="1814385" y="68031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Hexagon 18"/>
          <p:cNvSpPr>
            <a:spLocks noChangeAspect="1"/>
          </p:cNvSpPr>
          <p:nvPr/>
        </p:nvSpPr>
        <p:spPr>
          <a:xfrm rot="19766167">
            <a:off x="285298" y="1720356"/>
            <a:ext cx="875845" cy="753208"/>
          </a:xfrm>
          <a:prstGeom prst="hexagon">
            <a:avLst>
              <a:gd name="adj" fmla="val 29267"/>
              <a:gd name="vf" fmla="val 115470"/>
            </a:avLst>
          </a:prstGeom>
          <a:solidFill>
            <a:schemeClr val="bg1"/>
          </a:solidFill>
          <a:ln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>
            <a:spLocks noChangeAspect="1"/>
          </p:cNvSpPr>
          <p:nvPr/>
        </p:nvSpPr>
        <p:spPr>
          <a:xfrm rot="19766167">
            <a:off x="368877" y="1792231"/>
            <a:ext cx="708686" cy="609457"/>
          </a:xfrm>
          <a:prstGeom prst="hexagon">
            <a:avLst>
              <a:gd name="adj" fmla="val 29267"/>
              <a:gd name="vf" fmla="val 115470"/>
            </a:avLst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89437" y="1863175"/>
            <a:ext cx="467569" cy="467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>
            <a:spLocks noChangeAspect="1"/>
          </p:cNvSpPr>
          <p:nvPr/>
        </p:nvSpPr>
        <p:spPr>
          <a:xfrm rot="19766167">
            <a:off x="285298" y="2978022"/>
            <a:ext cx="875845" cy="753208"/>
          </a:xfrm>
          <a:prstGeom prst="hexagon">
            <a:avLst>
              <a:gd name="adj" fmla="val 29267"/>
              <a:gd name="vf" fmla="val 115470"/>
            </a:avLst>
          </a:prstGeom>
          <a:solidFill>
            <a:schemeClr val="bg1"/>
          </a:solidFill>
          <a:ln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>
            <a:spLocks noChangeAspect="1"/>
          </p:cNvSpPr>
          <p:nvPr/>
        </p:nvSpPr>
        <p:spPr>
          <a:xfrm rot="19766167">
            <a:off x="368877" y="3049897"/>
            <a:ext cx="708686" cy="609457"/>
          </a:xfrm>
          <a:prstGeom prst="hexagon">
            <a:avLst>
              <a:gd name="adj" fmla="val 29267"/>
              <a:gd name="vf" fmla="val 11547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9437" y="3120841"/>
            <a:ext cx="467569" cy="467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xagon 38"/>
          <p:cNvSpPr>
            <a:spLocks noChangeAspect="1"/>
          </p:cNvSpPr>
          <p:nvPr/>
        </p:nvSpPr>
        <p:spPr>
          <a:xfrm rot="19766167">
            <a:off x="285298" y="4235688"/>
            <a:ext cx="875845" cy="753208"/>
          </a:xfrm>
          <a:prstGeom prst="hexagon">
            <a:avLst>
              <a:gd name="adj" fmla="val 29267"/>
              <a:gd name="vf" fmla="val 115470"/>
            </a:avLst>
          </a:prstGeom>
          <a:solidFill>
            <a:schemeClr val="bg1"/>
          </a:solidFill>
          <a:ln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/>
          <p:cNvSpPr>
            <a:spLocks noChangeAspect="1"/>
          </p:cNvSpPr>
          <p:nvPr/>
        </p:nvSpPr>
        <p:spPr>
          <a:xfrm rot="19766167">
            <a:off x="368877" y="4307563"/>
            <a:ext cx="708686" cy="609457"/>
          </a:xfrm>
          <a:prstGeom prst="hexagon">
            <a:avLst>
              <a:gd name="adj" fmla="val 29267"/>
              <a:gd name="vf" fmla="val 115470"/>
            </a:avLst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89437" y="4378507"/>
            <a:ext cx="467569" cy="467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/>
          <p:cNvSpPr>
            <a:spLocks noChangeAspect="1"/>
          </p:cNvSpPr>
          <p:nvPr userDrawn="1"/>
        </p:nvSpPr>
        <p:spPr>
          <a:xfrm rot="19766167">
            <a:off x="285298" y="5493355"/>
            <a:ext cx="875845" cy="753208"/>
          </a:xfrm>
          <a:prstGeom prst="hexagon">
            <a:avLst>
              <a:gd name="adj" fmla="val 29267"/>
              <a:gd name="vf" fmla="val 115470"/>
            </a:avLst>
          </a:prstGeom>
          <a:solidFill>
            <a:schemeClr val="bg1"/>
          </a:solidFill>
          <a:ln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xagon 45"/>
          <p:cNvSpPr>
            <a:spLocks noChangeAspect="1"/>
          </p:cNvSpPr>
          <p:nvPr userDrawn="1"/>
        </p:nvSpPr>
        <p:spPr>
          <a:xfrm rot="19766167">
            <a:off x="368877" y="5565230"/>
            <a:ext cx="708686" cy="609457"/>
          </a:xfrm>
          <a:prstGeom prst="hexagon">
            <a:avLst>
              <a:gd name="adj" fmla="val 29267"/>
              <a:gd name="vf" fmla="val 11547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89437" y="5636174"/>
            <a:ext cx="467569" cy="467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70"/>
          <p:cNvSpPr>
            <a:spLocks noGrp="1"/>
          </p:cNvSpPr>
          <p:nvPr>
            <p:ph type="pic" sz="quarter" idx="26"/>
          </p:nvPr>
        </p:nvSpPr>
        <p:spPr>
          <a:xfrm>
            <a:off x="608921" y="1982659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49" name="Picture Placeholder 170"/>
          <p:cNvSpPr>
            <a:spLocks noGrp="1"/>
          </p:cNvSpPr>
          <p:nvPr>
            <p:ph type="pic" sz="quarter" idx="27"/>
          </p:nvPr>
        </p:nvSpPr>
        <p:spPr>
          <a:xfrm>
            <a:off x="608921" y="3240325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50" name="Picture Placeholder 170"/>
          <p:cNvSpPr>
            <a:spLocks noGrp="1"/>
          </p:cNvSpPr>
          <p:nvPr>
            <p:ph type="pic" sz="quarter" idx="28"/>
          </p:nvPr>
        </p:nvSpPr>
        <p:spPr>
          <a:xfrm>
            <a:off x="608921" y="4497991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51" name="Picture Placeholder 170"/>
          <p:cNvSpPr>
            <a:spLocks noGrp="1"/>
          </p:cNvSpPr>
          <p:nvPr>
            <p:ph type="pic" sz="quarter" idx="29"/>
          </p:nvPr>
        </p:nvSpPr>
        <p:spPr>
          <a:xfrm>
            <a:off x="608921" y="5755658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1291801" y="1889337"/>
            <a:ext cx="5138028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1291801" y="3147003"/>
            <a:ext cx="5138028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1291801" y="4400756"/>
            <a:ext cx="5138028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1291801" y="5662336"/>
            <a:ext cx="5138028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9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icture Placeholder 118"/>
          <p:cNvSpPr>
            <a:spLocks noGrp="1"/>
          </p:cNvSpPr>
          <p:nvPr>
            <p:ph type="pic" sz="quarter" idx="20"/>
          </p:nvPr>
        </p:nvSpPr>
        <p:spPr>
          <a:xfrm>
            <a:off x="1" y="0"/>
            <a:ext cx="4963142" cy="6858000"/>
          </a:xfrm>
          <a:custGeom>
            <a:avLst/>
            <a:gdLst>
              <a:gd name="connsiteX0" fmla="*/ 0 w 4963142"/>
              <a:gd name="connsiteY0" fmla="*/ 0 h 6858000"/>
              <a:gd name="connsiteX1" fmla="*/ 4963142 w 4963142"/>
              <a:gd name="connsiteY1" fmla="*/ 0 h 6858000"/>
              <a:gd name="connsiteX2" fmla="*/ 4963142 w 4963142"/>
              <a:gd name="connsiteY2" fmla="*/ 6858000 h 6858000"/>
              <a:gd name="connsiteX3" fmla="*/ 0 w 49631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3142" h="6858000">
                <a:moveTo>
                  <a:pt x="0" y="0"/>
                </a:moveTo>
                <a:lnTo>
                  <a:pt x="4963142" y="0"/>
                </a:lnTo>
                <a:lnTo>
                  <a:pt x="496314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91150" y="336683"/>
            <a:ext cx="6468178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391150" y="1180120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391150" y="2008803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5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1150" y="2843602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5391150" y="3670887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1150" y="4507084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5391150" y="5466503"/>
            <a:ext cx="6008914" cy="8317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55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464457" y="419430"/>
            <a:ext cx="3178629" cy="1206501"/>
          </a:xfrm>
          <a:custGeom>
            <a:avLst/>
            <a:gdLst>
              <a:gd name="connsiteX0" fmla="*/ 0 w 3178629"/>
              <a:gd name="connsiteY0" fmla="*/ 0 h 1206501"/>
              <a:gd name="connsiteX1" fmla="*/ 3178629 w 3178629"/>
              <a:gd name="connsiteY1" fmla="*/ 0 h 1206501"/>
              <a:gd name="connsiteX2" fmla="*/ 3178629 w 3178629"/>
              <a:gd name="connsiteY2" fmla="*/ 1206501 h 1206501"/>
              <a:gd name="connsiteX3" fmla="*/ 0 w 3178629"/>
              <a:gd name="connsiteY3" fmla="*/ 1206501 h 120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8629" h="1206501">
                <a:moveTo>
                  <a:pt x="0" y="0"/>
                </a:moveTo>
                <a:lnTo>
                  <a:pt x="3178629" y="0"/>
                </a:lnTo>
                <a:lnTo>
                  <a:pt x="3178629" y="1206501"/>
                </a:lnTo>
                <a:lnTo>
                  <a:pt x="0" y="1206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1" b="34147"/>
          <a:stretch>
            <a:fillRect/>
          </a:stretch>
        </p:blipFill>
        <p:spPr>
          <a:xfrm>
            <a:off x="0" y="2019300"/>
            <a:ext cx="12192000" cy="3333750"/>
          </a:xfrm>
          <a:custGeom>
            <a:avLst/>
            <a:gdLst>
              <a:gd name="connsiteX0" fmla="*/ 0 w 12192000"/>
              <a:gd name="connsiteY0" fmla="*/ 0 h 3333750"/>
              <a:gd name="connsiteX1" fmla="*/ 12192000 w 12192000"/>
              <a:gd name="connsiteY1" fmla="*/ 0 h 3333750"/>
              <a:gd name="connsiteX2" fmla="*/ 12192000 w 12192000"/>
              <a:gd name="connsiteY2" fmla="*/ 3333750 h 3333750"/>
              <a:gd name="connsiteX3" fmla="*/ 0 w 1219200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33750">
                <a:moveTo>
                  <a:pt x="0" y="0"/>
                </a:moveTo>
                <a:lnTo>
                  <a:pt x="12192000" y="0"/>
                </a:lnTo>
                <a:lnTo>
                  <a:pt x="12192000" y="3333750"/>
                </a:lnTo>
                <a:lnTo>
                  <a:pt x="0" y="3333750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2D3296-90FF-4091-9542-E2988AD030F3}"/>
              </a:ext>
            </a:extLst>
          </p:cNvPr>
          <p:cNvSpPr/>
          <p:nvPr userDrawn="1"/>
        </p:nvSpPr>
        <p:spPr>
          <a:xfrm>
            <a:off x="0" y="2019300"/>
            <a:ext cx="12192000" cy="333375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143DD0-3A25-4739-AD77-42129008840B}"/>
              </a:ext>
            </a:extLst>
          </p:cNvPr>
          <p:cNvSpPr/>
          <p:nvPr userDrawn="1"/>
        </p:nvSpPr>
        <p:spPr>
          <a:xfrm>
            <a:off x="5066873" y="419430"/>
            <a:ext cx="7125127" cy="1206500"/>
          </a:xfrm>
          <a:prstGeom prst="rect">
            <a:avLst/>
          </a:prstGeom>
          <a:gradFill flip="none" rotWithShape="1">
            <a:gsLst>
              <a:gs pos="4000">
                <a:srgbClr val="2E1831"/>
              </a:gs>
              <a:gs pos="100000">
                <a:srgbClr val="3DD7C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C389C8-BF37-4BFB-9507-CB74B0C77B75}"/>
              </a:ext>
            </a:extLst>
          </p:cNvPr>
          <p:cNvSpPr/>
          <p:nvPr userDrawn="1"/>
        </p:nvSpPr>
        <p:spPr>
          <a:xfrm>
            <a:off x="0" y="5318125"/>
            <a:ext cx="12192000" cy="114300"/>
          </a:xfrm>
          <a:prstGeom prst="rect">
            <a:avLst/>
          </a:prstGeom>
          <a:gradFill>
            <a:gsLst>
              <a:gs pos="4000">
                <a:srgbClr val="3DD7C8"/>
              </a:gs>
              <a:gs pos="100000">
                <a:srgbClr val="2E18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272627" y="5888420"/>
            <a:ext cx="548640" cy="54864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Oval 20"/>
          <p:cNvSpPr/>
          <p:nvPr userDrawn="1"/>
        </p:nvSpPr>
        <p:spPr>
          <a:xfrm>
            <a:off x="464457" y="5888420"/>
            <a:ext cx="548640" cy="548640"/>
          </a:xfrm>
          <a:prstGeom prst="ellipse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425144" y="601219"/>
            <a:ext cx="6205384" cy="842923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Oval 22"/>
          <p:cNvSpPr/>
          <p:nvPr userDrawn="1"/>
        </p:nvSpPr>
        <p:spPr>
          <a:xfrm>
            <a:off x="8080796" y="5888420"/>
            <a:ext cx="548640" cy="548640"/>
          </a:xfrm>
          <a:prstGeom prst="ellipse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1115871" y="5885152"/>
            <a:ext cx="2910031" cy="55517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947344" y="5885152"/>
            <a:ext cx="2910031" cy="55517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771215" y="5885152"/>
            <a:ext cx="2910031" cy="55517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Picture Placeholder 170"/>
          <p:cNvSpPr>
            <a:spLocks noGrp="1"/>
          </p:cNvSpPr>
          <p:nvPr>
            <p:ph type="pic" sz="quarter" idx="26"/>
          </p:nvPr>
        </p:nvSpPr>
        <p:spPr>
          <a:xfrm>
            <a:off x="578757" y="600272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33" name="Picture Placeholder 170"/>
          <p:cNvSpPr>
            <a:spLocks noGrp="1"/>
          </p:cNvSpPr>
          <p:nvPr>
            <p:ph type="pic" sz="quarter" idx="27"/>
          </p:nvPr>
        </p:nvSpPr>
        <p:spPr>
          <a:xfrm>
            <a:off x="4382524" y="600272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34" name="Picture Placeholder 170"/>
          <p:cNvSpPr>
            <a:spLocks noGrp="1"/>
          </p:cNvSpPr>
          <p:nvPr>
            <p:ph type="pic" sz="quarter" idx="28"/>
          </p:nvPr>
        </p:nvSpPr>
        <p:spPr>
          <a:xfrm>
            <a:off x="8192080" y="600272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62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7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Text Placeholder 35"/>
          <p:cNvSpPr>
            <a:spLocks noGrp="1"/>
          </p:cNvSpPr>
          <p:nvPr>
            <p:ph type="body" sz="quarter" idx="12"/>
          </p:nvPr>
        </p:nvSpPr>
        <p:spPr>
          <a:xfrm>
            <a:off x="5048250" y="2744358"/>
            <a:ext cx="6934200" cy="1574214"/>
          </a:xfrm>
        </p:spPr>
        <p:txBody>
          <a:bodyPr>
            <a:noAutofit/>
          </a:bodyPr>
          <a:lstStyle>
            <a:lvl1pPr marL="0" indent="0" algn="ctr">
              <a:lnSpc>
                <a:spcPct val="135000"/>
              </a:lnSpc>
              <a:buNone/>
              <a:defRPr sz="6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651713" y="2704193"/>
            <a:ext cx="2247350" cy="144961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0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0" y="1184728"/>
            <a:ext cx="12192000" cy="5466442"/>
          </a:xfrm>
          <a:custGeom>
            <a:avLst/>
            <a:gdLst>
              <a:gd name="connsiteX0" fmla="*/ 0 w 12192000"/>
              <a:gd name="connsiteY0" fmla="*/ 0 h 5466442"/>
              <a:gd name="connsiteX1" fmla="*/ 12192000 w 12192000"/>
              <a:gd name="connsiteY1" fmla="*/ 0 h 5466442"/>
              <a:gd name="connsiteX2" fmla="*/ 12192000 w 12192000"/>
              <a:gd name="connsiteY2" fmla="*/ 5466442 h 5466442"/>
              <a:gd name="connsiteX3" fmla="*/ 0 w 12192000"/>
              <a:gd name="connsiteY3" fmla="*/ 5466442 h 546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466442">
                <a:moveTo>
                  <a:pt x="0" y="0"/>
                </a:moveTo>
                <a:lnTo>
                  <a:pt x="12192000" y="0"/>
                </a:lnTo>
                <a:lnTo>
                  <a:pt x="12192000" y="5466442"/>
                </a:lnTo>
                <a:lnTo>
                  <a:pt x="0" y="54664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52057" y="520466"/>
            <a:ext cx="2851591" cy="1328524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442675" y="1707809"/>
            <a:ext cx="5715000" cy="1145911"/>
          </a:xfr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21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1" y="-22392"/>
            <a:ext cx="8671207" cy="5242093"/>
          </a:xfrm>
          <a:custGeom>
            <a:avLst/>
            <a:gdLst>
              <a:gd name="connsiteX0" fmla="*/ 8671207 w 8671207"/>
              <a:gd name="connsiteY0" fmla="*/ 0 h 5242093"/>
              <a:gd name="connsiteX1" fmla="*/ 3273327 w 8671207"/>
              <a:gd name="connsiteY1" fmla="*/ 5103421 h 5242093"/>
              <a:gd name="connsiteX2" fmla="*/ 3067612 w 8671207"/>
              <a:gd name="connsiteY2" fmla="*/ 5231865 h 5242093"/>
              <a:gd name="connsiteX3" fmla="*/ 3029176 w 8671207"/>
              <a:gd name="connsiteY3" fmla="*/ 5242093 h 5242093"/>
              <a:gd name="connsiteX4" fmla="*/ 2678806 w 8671207"/>
              <a:gd name="connsiteY4" fmla="*/ 5242093 h 5242093"/>
              <a:gd name="connsiteX5" fmla="*/ 2608154 w 8671207"/>
              <a:gd name="connsiteY5" fmla="*/ 5218982 h 5242093"/>
              <a:gd name="connsiteX6" fmla="*/ 2409960 w 8671207"/>
              <a:gd name="connsiteY6" fmla="*/ 5079212 h 5242093"/>
              <a:gd name="connsiteX7" fmla="*/ 0 w 8671207"/>
              <a:gd name="connsiteY7" fmla="*/ 2530201 h 5242093"/>
              <a:gd name="connsiteX8" fmla="*/ 0 w 8671207"/>
              <a:gd name="connsiteY8" fmla="*/ 0 h 524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207" h="5242093">
                <a:moveTo>
                  <a:pt x="8671207" y="0"/>
                </a:moveTo>
                <a:lnTo>
                  <a:pt x="3273327" y="5103421"/>
                </a:lnTo>
                <a:cubicBezTo>
                  <a:pt x="3212053" y="5161353"/>
                  <a:pt x="3141938" y="5204124"/>
                  <a:pt x="3067612" y="5231865"/>
                </a:cubicBezTo>
                <a:lnTo>
                  <a:pt x="3029176" y="5242093"/>
                </a:lnTo>
                <a:lnTo>
                  <a:pt x="2678806" y="5242093"/>
                </a:lnTo>
                <a:lnTo>
                  <a:pt x="2608154" y="5218982"/>
                </a:lnTo>
                <a:cubicBezTo>
                  <a:pt x="2535499" y="5187119"/>
                  <a:pt x="2467892" y="5140486"/>
                  <a:pt x="2409960" y="5079212"/>
                </a:cubicBezTo>
                <a:lnTo>
                  <a:pt x="0" y="253020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 rot="18996370">
            <a:off x="-312309" y="-2422965"/>
            <a:ext cx="8039192" cy="5958550"/>
          </a:xfrm>
          <a:custGeom>
            <a:avLst/>
            <a:gdLst>
              <a:gd name="connsiteX0" fmla="*/ 1629493 w 7542308"/>
              <a:gd name="connsiteY0" fmla="*/ 0 h 5590266"/>
              <a:gd name="connsiteX1" fmla="*/ 7542308 w 7542308"/>
              <a:gd name="connsiteY1" fmla="*/ 5590266 h 5590266"/>
              <a:gd name="connsiteX2" fmla="*/ 572985 w 7542308"/>
              <a:gd name="connsiteY2" fmla="*/ 5590266 h 5590266"/>
              <a:gd name="connsiteX3" fmla="*/ 0 w 7542308"/>
              <a:gd name="connsiteY3" fmla="*/ 5017281 h 5590266"/>
              <a:gd name="connsiteX4" fmla="*/ 0 w 7542308"/>
              <a:gd name="connsiteY4" fmla="*/ 1723512 h 559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2308" h="5590266">
                <a:moveTo>
                  <a:pt x="1629493" y="0"/>
                </a:moveTo>
                <a:lnTo>
                  <a:pt x="7542308" y="5590266"/>
                </a:lnTo>
                <a:lnTo>
                  <a:pt x="572985" y="5590266"/>
                </a:lnTo>
                <a:cubicBezTo>
                  <a:pt x="256534" y="5590266"/>
                  <a:pt x="0" y="5333732"/>
                  <a:pt x="0" y="5017281"/>
                </a:cubicBezTo>
                <a:lnTo>
                  <a:pt x="0" y="1723512"/>
                </a:lnTo>
                <a:close/>
              </a:path>
            </a:pathLst>
          </a:cu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 userDrawn="1"/>
        </p:nvSpPr>
        <p:spPr>
          <a:xfrm rot="19058632">
            <a:off x="-232516" y="367448"/>
            <a:ext cx="6477462" cy="9991937"/>
          </a:xfrm>
          <a:custGeom>
            <a:avLst/>
            <a:gdLst>
              <a:gd name="connsiteX0" fmla="*/ 5314303 w 6477462"/>
              <a:gd name="connsiteY0" fmla="*/ 0 h 9991937"/>
              <a:gd name="connsiteX1" fmla="*/ 6477462 w 6477462"/>
              <a:gd name="connsiteY1" fmla="*/ 1060478 h 9991937"/>
              <a:gd name="connsiteX2" fmla="*/ 6477462 w 6477462"/>
              <a:gd name="connsiteY2" fmla="*/ 9991937 h 9991937"/>
              <a:gd name="connsiteX3" fmla="*/ 0 w 6477462"/>
              <a:gd name="connsiteY3" fmla="*/ 4086290 h 9991937"/>
              <a:gd name="connsiteX4" fmla="*/ 3725563 w 6477462"/>
              <a:gd name="connsiteY4" fmla="*/ 0 h 999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462" h="9991937">
                <a:moveTo>
                  <a:pt x="5314303" y="0"/>
                </a:moveTo>
                <a:lnTo>
                  <a:pt x="6477462" y="1060478"/>
                </a:lnTo>
                <a:lnTo>
                  <a:pt x="6477462" y="9991937"/>
                </a:lnTo>
                <a:lnTo>
                  <a:pt x="0" y="4086290"/>
                </a:lnTo>
                <a:lnTo>
                  <a:pt x="3725563" y="0"/>
                </a:lnTo>
                <a:close/>
              </a:path>
            </a:pathLst>
          </a:cu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 userDrawn="1"/>
        </p:nvSpPr>
        <p:spPr>
          <a:xfrm rot="18996370">
            <a:off x="3166012" y="4789031"/>
            <a:ext cx="4378794" cy="4139927"/>
          </a:xfrm>
          <a:custGeom>
            <a:avLst/>
            <a:gdLst>
              <a:gd name="connsiteX0" fmla="*/ 4273725 w 4378794"/>
              <a:gd name="connsiteY0" fmla="*/ 105069 h 4139927"/>
              <a:gd name="connsiteX1" fmla="*/ 4378794 w 4378794"/>
              <a:gd name="connsiteY1" fmla="*/ 358727 h 4139927"/>
              <a:gd name="connsiteX2" fmla="*/ 4378794 w 4378794"/>
              <a:gd name="connsiteY2" fmla="*/ 4139927 h 4139927"/>
              <a:gd name="connsiteX3" fmla="*/ 0 w 4378794"/>
              <a:gd name="connsiteY3" fmla="*/ 0 h 4139927"/>
              <a:gd name="connsiteX4" fmla="*/ 4020067 w 4378794"/>
              <a:gd name="connsiteY4" fmla="*/ 0 h 4139927"/>
              <a:gd name="connsiteX5" fmla="*/ 4273725 w 4378794"/>
              <a:gd name="connsiteY5" fmla="*/ 105069 h 413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8794" h="4139927">
                <a:moveTo>
                  <a:pt x="4273725" y="105069"/>
                </a:moveTo>
                <a:cubicBezTo>
                  <a:pt x="4338642" y="169986"/>
                  <a:pt x="4378794" y="259668"/>
                  <a:pt x="4378794" y="358727"/>
                </a:cubicBezTo>
                <a:lnTo>
                  <a:pt x="4378794" y="4139927"/>
                </a:lnTo>
                <a:lnTo>
                  <a:pt x="0" y="0"/>
                </a:lnTo>
                <a:lnTo>
                  <a:pt x="4020067" y="0"/>
                </a:lnTo>
                <a:cubicBezTo>
                  <a:pt x="4119126" y="0"/>
                  <a:pt x="4208808" y="40152"/>
                  <a:pt x="4273725" y="105069"/>
                </a:cubicBezTo>
                <a:close/>
              </a:path>
            </a:pathLst>
          </a:custGeom>
          <a:solidFill>
            <a:srgbClr val="2E183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 userDrawn="1"/>
        </p:nvSpPr>
        <p:spPr>
          <a:xfrm rot="18996370">
            <a:off x="-402520" y="-2210497"/>
            <a:ext cx="8610032" cy="5994037"/>
          </a:xfrm>
          <a:custGeom>
            <a:avLst/>
            <a:gdLst>
              <a:gd name="connsiteX0" fmla="*/ 2277491 w 8610032"/>
              <a:gd name="connsiteY0" fmla="*/ 0 h 5994037"/>
              <a:gd name="connsiteX1" fmla="*/ 3966169 w 8610032"/>
              <a:gd name="connsiteY1" fmla="*/ 1596560 h 5994037"/>
              <a:gd name="connsiteX2" fmla="*/ 6499186 w 8610032"/>
              <a:gd name="connsiteY2" fmla="*/ 3991399 h 5994037"/>
              <a:gd name="connsiteX3" fmla="*/ 8610032 w 8610032"/>
              <a:gd name="connsiteY3" fmla="*/ 5987096 h 5994037"/>
              <a:gd name="connsiteX4" fmla="*/ 8541176 w 8610032"/>
              <a:gd name="connsiteY4" fmla="*/ 5994037 h 5994037"/>
              <a:gd name="connsiteX5" fmla="*/ 610733 w 8610032"/>
              <a:gd name="connsiteY5" fmla="*/ 5994037 h 5994037"/>
              <a:gd name="connsiteX6" fmla="*/ 0 w 8610032"/>
              <a:gd name="connsiteY6" fmla="*/ 5383304 h 5994037"/>
              <a:gd name="connsiteX7" fmla="*/ 0 w 8610032"/>
              <a:gd name="connsiteY7" fmla="*/ 1872547 h 5994037"/>
              <a:gd name="connsiteX8" fmla="*/ 1770398 w 8610032"/>
              <a:gd name="connsiteY8" fmla="*/ 0 h 599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0032" h="5994037">
                <a:moveTo>
                  <a:pt x="2277491" y="0"/>
                </a:moveTo>
                <a:lnTo>
                  <a:pt x="3966169" y="1596560"/>
                </a:lnTo>
                <a:lnTo>
                  <a:pt x="6499186" y="3991399"/>
                </a:lnTo>
                <a:lnTo>
                  <a:pt x="8610032" y="5987096"/>
                </a:lnTo>
                <a:lnTo>
                  <a:pt x="8541176" y="5994037"/>
                </a:lnTo>
                <a:lnTo>
                  <a:pt x="610733" y="5994037"/>
                </a:lnTo>
                <a:cubicBezTo>
                  <a:pt x="273435" y="5994038"/>
                  <a:pt x="0" y="5720603"/>
                  <a:pt x="0" y="5383304"/>
                </a:cubicBezTo>
                <a:lnTo>
                  <a:pt x="0" y="1872547"/>
                </a:lnTo>
                <a:lnTo>
                  <a:pt x="177039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Text Placeholder 35"/>
          <p:cNvSpPr>
            <a:spLocks noGrp="1"/>
          </p:cNvSpPr>
          <p:nvPr>
            <p:ph type="body" sz="quarter" idx="12"/>
          </p:nvPr>
        </p:nvSpPr>
        <p:spPr>
          <a:xfrm>
            <a:off x="7332852" y="2748421"/>
            <a:ext cx="4638303" cy="2492511"/>
          </a:xfrm>
        </p:spPr>
        <p:txBody>
          <a:bodyPr>
            <a:noAutofit/>
          </a:bodyPr>
          <a:lstStyle>
            <a:lvl1pPr marL="0" indent="0" algn="l">
              <a:lnSpc>
                <a:spcPct val="135000"/>
              </a:lnSpc>
              <a:buNone/>
              <a:defRPr sz="4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7332852" y="1327680"/>
            <a:ext cx="2541087" cy="112523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0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2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5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67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6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84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49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90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3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B63800-463E-234D-A18D-60B93BDF18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047461"/>
            <a:ext cx="6096000" cy="41453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1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6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Placeholder 2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b="54410"/>
          <a:stretch/>
        </p:blipFill>
        <p:spPr>
          <a:xfrm>
            <a:off x="0" y="1581036"/>
            <a:ext cx="12188952" cy="2369536"/>
          </a:xfrm>
          <a:prstGeom prst="rect">
            <a:avLst/>
          </a:prstGeom>
        </p:spPr>
      </p:pic>
      <p:sp>
        <p:nvSpPr>
          <p:cNvPr id="144" name="Rectangle 143"/>
          <p:cNvSpPr/>
          <p:nvPr userDrawn="1"/>
        </p:nvSpPr>
        <p:spPr>
          <a:xfrm>
            <a:off x="0" y="1574972"/>
            <a:ext cx="12188952" cy="2369536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0"/>
          <p:cNvSpPr>
            <a:spLocks noGrp="1"/>
          </p:cNvSpPr>
          <p:nvPr>
            <p:ph type="body" sz="quarter" idx="16"/>
          </p:nvPr>
        </p:nvSpPr>
        <p:spPr>
          <a:xfrm>
            <a:off x="536810" y="4823155"/>
            <a:ext cx="3219604" cy="1659777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80"/>
          <p:cNvSpPr>
            <a:spLocks noGrp="1"/>
          </p:cNvSpPr>
          <p:nvPr>
            <p:ph type="body" sz="quarter" idx="17"/>
          </p:nvPr>
        </p:nvSpPr>
        <p:spPr>
          <a:xfrm>
            <a:off x="4486197" y="4823155"/>
            <a:ext cx="3219604" cy="1659777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0"/>
          <p:cNvSpPr>
            <a:spLocks noGrp="1"/>
          </p:cNvSpPr>
          <p:nvPr>
            <p:ph type="body" sz="quarter" idx="18"/>
          </p:nvPr>
        </p:nvSpPr>
        <p:spPr>
          <a:xfrm>
            <a:off x="8435584" y="4823155"/>
            <a:ext cx="3219604" cy="1659777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46" name="Oval 145"/>
          <p:cNvSpPr/>
          <p:nvPr userDrawn="1"/>
        </p:nvSpPr>
        <p:spPr>
          <a:xfrm>
            <a:off x="9808689" y="3693561"/>
            <a:ext cx="470351" cy="4662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Oval 146"/>
          <p:cNvSpPr/>
          <p:nvPr userDrawn="1"/>
        </p:nvSpPr>
        <p:spPr>
          <a:xfrm>
            <a:off x="1909914" y="3693561"/>
            <a:ext cx="470351" cy="4662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Oval 147"/>
          <p:cNvSpPr/>
          <p:nvPr userDrawn="1"/>
        </p:nvSpPr>
        <p:spPr>
          <a:xfrm>
            <a:off x="5859301" y="3693561"/>
            <a:ext cx="470351" cy="4662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Oval 148"/>
          <p:cNvSpPr/>
          <p:nvPr userDrawn="1"/>
        </p:nvSpPr>
        <p:spPr>
          <a:xfrm>
            <a:off x="9609612" y="3492456"/>
            <a:ext cx="868505" cy="8685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Oval 149"/>
          <p:cNvSpPr/>
          <p:nvPr userDrawn="1"/>
        </p:nvSpPr>
        <p:spPr>
          <a:xfrm>
            <a:off x="1710837" y="3492456"/>
            <a:ext cx="868505" cy="8685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Oval 150"/>
          <p:cNvSpPr/>
          <p:nvPr userDrawn="1"/>
        </p:nvSpPr>
        <p:spPr>
          <a:xfrm>
            <a:off x="5660224" y="3492456"/>
            <a:ext cx="868505" cy="8685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Block Arc 151"/>
          <p:cNvSpPr/>
          <p:nvPr userDrawn="1"/>
        </p:nvSpPr>
        <p:spPr>
          <a:xfrm rot="10800000">
            <a:off x="9538037" y="3455527"/>
            <a:ext cx="1011654" cy="979256"/>
          </a:xfrm>
          <a:prstGeom prst="blockArc">
            <a:avLst>
              <a:gd name="adj1" fmla="val 16054191"/>
              <a:gd name="adj2" fmla="val 21514150"/>
              <a:gd name="adj3" fmla="val 1141"/>
            </a:avLst>
          </a:prstGeom>
          <a:solidFill>
            <a:srgbClr val="223D78"/>
          </a:solidFill>
          <a:ln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3" name="Oval 152"/>
          <p:cNvSpPr/>
          <p:nvPr userDrawn="1"/>
        </p:nvSpPr>
        <p:spPr>
          <a:xfrm>
            <a:off x="10013453" y="4399836"/>
            <a:ext cx="60822" cy="60822"/>
          </a:xfrm>
          <a:prstGeom prst="ellipse">
            <a:avLst/>
          </a:prstGeom>
          <a:solidFill>
            <a:srgbClr val="3DD7C8"/>
          </a:solidFill>
          <a:ln w="28575"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4" name="Straight Connector 153"/>
          <p:cNvCxnSpPr>
            <a:stCxn id="153" idx="4"/>
          </p:cNvCxnSpPr>
          <p:nvPr userDrawn="1"/>
        </p:nvCxnSpPr>
        <p:spPr>
          <a:xfrm>
            <a:off x="10043864" y="4460657"/>
            <a:ext cx="0" cy="127843"/>
          </a:xfrm>
          <a:prstGeom prst="line">
            <a:avLst/>
          </a:prstGeom>
          <a:ln w="28575">
            <a:solidFill>
              <a:srgbClr val="3DD7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/>
          <p:cNvSpPr/>
          <p:nvPr userDrawn="1"/>
        </p:nvSpPr>
        <p:spPr>
          <a:xfrm>
            <a:off x="10013453" y="4593751"/>
            <a:ext cx="60822" cy="60822"/>
          </a:xfrm>
          <a:prstGeom prst="ellipse">
            <a:avLst/>
          </a:prstGeom>
          <a:solidFill>
            <a:srgbClr val="3DD7C8"/>
          </a:solidFill>
          <a:ln w="28575"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Block Arc 155"/>
          <p:cNvSpPr/>
          <p:nvPr userDrawn="1"/>
        </p:nvSpPr>
        <p:spPr>
          <a:xfrm rot="5400000">
            <a:off x="9612815" y="3495659"/>
            <a:ext cx="865302" cy="865302"/>
          </a:xfrm>
          <a:prstGeom prst="blockArc">
            <a:avLst>
              <a:gd name="adj1" fmla="val 10800000"/>
              <a:gd name="adj2" fmla="val 2147592"/>
              <a:gd name="adj3" fmla="val 16164"/>
            </a:avLst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7" name="Block Arc 156"/>
          <p:cNvSpPr/>
          <p:nvPr userDrawn="1"/>
        </p:nvSpPr>
        <p:spPr>
          <a:xfrm rot="10800000">
            <a:off x="1639262" y="3455527"/>
            <a:ext cx="1011654" cy="979256"/>
          </a:xfrm>
          <a:prstGeom prst="blockArc">
            <a:avLst>
              <a:gd name="adj1" fmla="val 16054191"/>
              <a:gd name="adj2" fmla="val 21514150"/>
              <a:gd name="adj3" fmla="val 1141"/>
            </a:avLst>
          </a:prstGeom>
          <a:solidFill>
            <a:srgbClr val="223D78"/>
          </a:solidFill>
          <a:ln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8" name="Oval 157"/>
          <p:cNvSpPr/>
          <p:nvPr userDrawn="1"/>
        </p:nvSpPr>
        <p:spPr>
          <a:xfrm>
            <a:off x="2114678" y="4399836"/>
            <a:ext cx="60822" cy="60822"/>
          </a:xfrm>
          <a:prstGeom prst="ellipse">
            <a:avLst/>
          </a:prstGeom>
          <a:solidFill>
            <a:srgbClr val="3DD7C8"/>
          </a:solidFill>
          <a:ln w="28575"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9" name="Straight Connector 158"/>
          <p:cNvCxnSpPr>
            <a:stCxn id="158" idx="4"/>
          </p:cNvCxnSpPr>
          <p:nvPr userDrawn="1"/>
        </p:nvCxnSpPr>
        <p:spPr>
          <a:xfrm>
            <a:off x="2145089" y="4460657"/>
            <a:ext cx="0" cy="127843"/>
          </a:xfrm>
          <a:prstGeom prst="line">
            <a:avLst/>
          </a:prstGeom>
          <a:ln w="28575">
            <a:solidFill>
              <a:srgbClr val="3DD7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/>
          <p:nvPr userDrawn="1"/>
        </p:nvSpPr>
        <p:spPr>
          <a:xfrm>
            <a:off x="2114678" y="4593751"/>
            <a:ext cx="60822" cy="60822"/>
          </a:xfrm>
          <a:prstGeom prst="ellipse">
            <a:avLst/>
          </a:prstGeom>
          <a:solidFill>
            <a:srgbClr val="3DD7C8"/>
          </a:solidFill>
          <a:ln w="28575"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Block Arc 160"/>
          <p:cNvSpPr/>
          <p:nvPr userDrawn="1"/>
        </p:nvSpPr>
        <p:spPr>
          <a:xfrm rot="5400000">
            <a:off x="1714040" y="3495659"/>
            <a:ext cx="865302" cy="865302"/>
          </a:xfrm>
          <a:prstGeom prst="blockArc">
            <a:avLst>
              <a:gd name="adj1" fmla="val 10800000"/>
              <a:gd name="adj2" fmla="val 2147592"/>
              <a:gd name="adj3" fmla="val 16164"/>
            </a:avLst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2" name="Block Arc 161"/>
          <p:cNvSpPr/>
          <p:nvPr userDrawn="1"/>
        </p:nvSpPr>
        <p:spPr>
          <a:xfrm rot="10800000">
            <a:off x="5588649" y="3455527"/>
            <a:ext cx="1011654" cy="979256"/>
          </a:xfrm>
          <a:prstGeom prst="blockArc">
            <a:avLst>
              <a:gd name="adj1" fmla="val 16054191"/>
              <a:gd name="adj2" fmla="val 21514150"/>
              <a:gd name="adj3" fmla="val 1141"/>
            </a:avLst>
          </a:prstGeom>
          <a:solidFill>
            <a:srgbClr val="51C5EB"/>
          </a:solidFill>
          <a:ln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`</a:t>
            </a:r>
          </a:p>
        </p:txBody>
      </p:sp>
      <p:sp>
        <p:nvSpPr>
          <p:cNvPr id="163" name="Oval 162"/>
          <p:cNvSpPr/>
          <p:nvPr userDrawn="1"/>
        </p:nvSpPr>
        <p:spPr>
          <a:xfrm>
            <a:off x="6064065" y="4399836"/>
            <a:ext cx="60822" cy="60822"/>
          </a:xfrm>
          <a:prstGeom prst="ellipse">
            <a:avLst/>
          </a:prstGeom>
          <a:solidFill>
            <a:srgbClr val="2E1831"/>
          </a:solidFill>
          <a:ln w="28575"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4" name="Straight Connector 163"/>
          <p:cNvCxnSpPr>
            <a:stCxn id="163" idx="4"/>
          </p:cNvCxnSpPr>
          <p:nvPr userDrawn="1"/>
        </p:nvCxnSpPr>
        <p:spPr>
          <a:xfrm>
            <a:off x="6094476" y="4460657"/>
            <a:ext cx="0" cy="127843"/>
          </a:xfrm>
          <a:prstGeom prst="line">
            <a:avLst/>
          </a:prstGeom>
          <a:ln w="28575">
            <a:solidFill>
              <a:srgbClr val="2E18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/>
          <p:cNvSpPr/>
          <p:nvPr userDrawn="1"/>
        </p:nvSpPr>
        <p:spPr>
          <a:xfrm>
            <a:off x="6064065" y="4593751"/>
            <a:ext cx="60822" cy="60822"/>
          </a:xfrm>
          <a:prstGeom prst="ellipse">
            <a:avLst/>
          </a:prstGeom>
          <a:solidFill>
            <a:srgbClr val="2E1831"/>
          </a:solidFill>
          <a:ln w="28575"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Block Arc 165"/>
          <p:cNvSpPr/>
          <p:nvPr userDrawn="1"/>
        </p:nvSpPr>
        <p:spPr>
          <a:xfrm rot="5400000">
            <a:off x="5663427" y="3495659"/>
            <a:ext cx="865302" cy="865302"/>
          </a:xfrm>
          <a:prstGeom prst="blockArc">
            <a:avLst>
              <a:gd name="adj1" fmla="val 10800000"/>
              <a:gd name="adj2" fmla="val 2147592"/>
              <a:gd name="adj3" fmla="val 16164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1" name="Picture Placeholder 170"/>
          <p:cNvSpPr>
            <a:spLocks noGrp="1"/>
          </p:cNvSpPr>
          <p:nvPr>
            <p:ph type="pic" sz="quarter" idx="19"/>
          </p:nvPr>
        </p:nvSpPr>
        <p:spPr>
          <a:xfrm>
            <a:off x="2030789" y="3812408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72" name="Picture Placeholder 170"/>
          <p:cNvSpPr>
            <a:spLocks noGrp="1"/>
          </p:cNvSpPr>
          <p:nvPr>
            <p:ph type="pic" sz="quarter" idx="20"/>
          </p:nvPr>
        </p:nvSpPr>
        <p:spPr>
          <a:xfrm>
            <a:off x="5980176" y="3812408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73" name="Picture Placeholder 170"/>
          <p:cNvSpPr>
            <a:spLocks noGrp="1"/>
          </p:cNvSpPr>
          <p:nvPr>
            <p:ph type="pic" sz="quarter" idx="21"/>
          </p:nvPr>
        </p:nvSpPr>
        <p:spPr>
          <a:xfrm>
            <a:off x="9929564" y="3812408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Block Arc 87">
            <a:extLst>
              <a:ext uri="{FF2B5EF4-FFF2-40B4-BE49-F238E27FC236}">
                <a16:creationId xmlns:a16="http://schemas.microsoft.com/office/drawing/2014/main" id="{8402660F-1EF4-44DD-9B98-CECBD3FE7441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226668" y="3223431"/>
            <a:ext cx="1736928" cy="1736943"/>
          </a:xfrm>
          <a:prstGeom prst="blockArc">
            <a:avLst>
              <a:gd name="adj1" fmla="val 11990898"/>
              <a:gd name="adj2" fmla="val 915414"/>
              <a:gd name="adj3" fmla="val 8207"/>
            </a:avLst>
          </a:prstGeom>
          <a:gradFill flip="none" rotWithShape="1">
            <a:gsLst>
              <a:gs pos="0">
                <a:srgbClr val="3DD7C8"/>
              </a:gs>
              <a:gs pos="98000">
                <a:srgbClr val="2E183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Block Arc 88">
            <a:extLst>
              <a:ext uri="{FF2B5EF4-FFF2-40B4-BE49-F238E27FC236}">
                <a16:creationId xmlns:a16="http://schemas.microsoft.com/office/drawing/2014/main" id="{C35478D6-40B8-4794-84C5-A3D656C32FB8}"/>
              </a:ext>
            </a:extLst>
          </p:cNvPr>
          <p:cNvSpPr>
            <a:spLocks noChangeAspect="1"/>
          </p:cNvSpPr>
          <p:nvPr userDrawn="1"/>
        </p:nvSpPr>
        <p:spPr>
          <a:xfrm>
            <a:off x="7384945" y="2795819"/>
            <a:ext cx="1736928" cy="1736943"/>
          </a:xfrm>
          <a:prstGeom prst="blockArc">
            <a:avLst>
              <a:gd name="adj1" fmla="val 9528357"/>
              <a:gd name="adj2" fmla="val 915414"/>
              <a:gd name="adj3" fmla="val 8207"/>
            </a:avLst>
          </a:prstGeom>
          <a:gradFill>
            <a:gsLst>
              <a:gs pos="0">
                <a:srgbClr val="3DD7C8"/>
              </a:gs>
              <a:gs pos="98000">
                <a:srgbClr val="2E18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Block Arc 89">
            <a:extLst>
              <a:ext uri="{FF2B5EF4-FFF2-40B4-BE49-F238E27FC236}">
                <a16:creationId xmlns:a16="http://schemas.microsoft.com/office/drawing/2014/main" id="{6F217AA4-9E2A-433C-A8DA-7F7B01944EC6}"/>
              </a:ext>
            </a:extLst>
          </p:cNvPr>
          <p:cNvSpPr>
            <a:spLocks noChangeAspect="1"/>
          </p:cNvSpPr>
          <p:nvPr userDrawn="1"/>
        </p:nvSpPr>
        <p:spPr>
          <a:xfrm>
            <a:off x="3068391" y="2795819"/>
            <a:ext cx="1736928" cy="1736943"/>
          </a:xfrm>
          <a:prstGeom prst="blockArc">
            <a:avLst>
              <a:gd name="adj1" fmla="val 9528357"/>
              <a:gd name="adj2" fmla="val 915414"/>
              <a:gd name="adj3" fmla="val 8207"/>
            </a:avLst>
          </a:prstGeom>
          <a:gradFill flip="none" rotWithShape="1">
            <a:gsLst>
              <a:gs pos="0">
                <a:srgbClr val="3DD7C8"/>
              </a:gs>
              <a:gs pos="98000">
                <a:srgbClr val="2E183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E795E89-CAAC-42F3-8F37-1E0BD8FFACED}"/>
              </a:ext>
            </a:extLst>
          </p:cNvPr>
          <p:cNvSpPr/>
          <p:nvPr userDrawn="1"/>
        </p:nvSpPr>
        <p:spPr>
          <a:xfrm flipV="1">
            <a:off x="4311399" y="3236689"/>
            <a:ext cx="1353379" cy="1353390"/>
          </a:xfrm>
          <a:prstGeom prst="ellipse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1DF10BC-770E-4669-A1D0-7EB700C99F31}"/>
              </a:ext>
            </a:extLst>
          </p:cNvPr>
          <p:cNvSpPr/>
          <p:nvPr userDrawn="1"/>
        </p:nvSpPr>
        <p:spPr>
          <a:xfrm flipV="1">
            <a:off x="4548241" y="3473531"/>
            <a:ext cx="879697" cy="8797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29F1AD-0348-4910-B04B-298956FCA7D8}"/>
              </a:ext>
            </a:extLst>
          </p:cNvPr>
          <p:cNvCxnSpPr/>
          <p:nvPr userDrawn="1"/>
        </p:nvCxnSpPr>
        <p:spPr>
          <a:xfrm>
            <a:off x="4984264" y="4579397"/>
            <a:ext cx="0" cy="376132"/>
          </a:xfrm>
          <a:prstGeom prst="line">
            <a:avLst/>
          </a:prstGeom>
          <a:ln w="12700">
            <a:solidFill>
              <a:srgbClr val="2E183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6765AE9A-7C6E-4534-AD09-488643A19F5B}"/>
              </a:ext>
            </a:extLst>
          </p:cNvPr>
          <p:cNvSpPr/>
          <p:nvPr userDrawn="1"/>
        </p:nvSpPr>
        <p:spPr>
          <a:xfrm flipV="1">
            <a:off x="2208932" y="3236689"/>
            <a:ext cx="1353379" cy="1353390"/>
          </a:xfrm>
          <a:prstGeom prst="ellipse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BC71223-9CF1-4AF4-877B-9E25D0D8FBA6}"/>
              </a:ext>
            </a:extLst>
          </p:cNvPr>
          <p:cNvSpPr/>
          <p:nvPr userDrawn="1"/>
        </p:nvSpPr>
        <p:spPr>
          <a:xfrm flipV="1">
            <a:off x="2445773" y="3473532"/>
            <a:ext cx="879697" cy="8797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AA3138A-9FD7-4396-B263-321EF53DDA28}"/>
              </a:ext>
            </a:extLst>
          </p:cNvPr>
          <p:cNvCxnSpPr>
            <a:stCxn id="94" idx="4"/>
          </p:cNvCxnSpPr>
          <p:nvPr userDrawn="1"/>
        </p:nvCxnSpPr>
        <p:spPr>
          <a:xfrm flipH="1" flipV="1">
            <a:off x="2882364" y="2860557"/>
            <a:ext cx="3258" cy="376132"/>
          </a:xfrm>
          <a:prstGeom prst="line">
            <a:avLst/>
          </a:prstGeom>
          <a:ln w="12700">
            <a:solidFill>
              <a:srgbClr val="3DD7C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B0343C72-CA90-4230-AF50-A548D869645A}"/>
              </a:ext>
            </a:extLst>
          </p:cNvPr>
          <p:cNvSpPr/>
          <p:nvPr userDrawn="1"/>
        </p:nvSpPr>
        <p:spPr>
          <a:xfrm flipV="1">
            <a:off x="8627953" y="3236689"/>
            <a:ext cx="1353379" cy="1353390"/>
          </a:xfrm>
          <a:prstGeom prst="ellipse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B032469-0ED0-4500-81F7-56BDE1C1E582}"/>
              </a:ext>
            </a:extLst>
          </p:cNvPr>
          <p:cNvSpPr/>
          <p:nvPr userDrawn="1"/>
        </p:nvSpPr>
        <p:spPr>
          <a:xfrm flipV="1">
            <a:off x="8864795" y="3473531"/>
            <a:ext cx="879697" cy="8797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95C2E72-12EC-4A89-A115-80DBD134756C}"/>
              </a:ext>
            </a:extLst>
          </p:cNvPr>
          <p:cNvCxnSpPr/>
          <p:nvPr userDrawn="1"/>
        </p:nvCxnSpPr>
        <p:spPr>
          <a:xfrm>
            <a:off x="9300818" y="4579397"/>
            <a:ext cx="0" cy="376132"/>
          </a:xfrm>
          <a:prstGeom prst="line">
            <a:avLst/>
          </a:prstGeom>
          <a:ln w="12700">
            <a:solidFill>
              <a:srgbClr val="2E183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CF87069A-4F9F-4B6C-84A5-7ECBC59D8E68}"/>
              </a:ext>
            </a:extLst>
          </p:cNvPr>
          <p:cNvSpPr/>
          <p:nvPr userDrawn="1"/>
        </p:nvSpPr>
        <p:spPr>
          <a:xfrm flipV="1">
            <a:off x="6525487" y="3236688"/>
            <a:ext cx="1353379" cy="1353390"/>
          </a:xfrm>
          <a:prstGeom prst="ellipse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449DE700-6F41-4773-A782-5AE027B8FC60}"/>
              </a:ext>
            </a:extLst>
          </p:cNvPr>
          <p:cNvSpPr/>
          <p:nvPr userDrawn="1"/>
        </p:nvSpPr>
        <p:spPr>
          <a:xfrm flipV="1">
            <a:off x="6762329" y="3473530"/>
            <a:ext cx="879697" cy="8797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FAE4591-0AF9-4215-B361-048C6340A2F2}"/>
              </a:ext>
            </a:extLst>
          </p:cNvPr>
          <p:cNvCxnSpPr>
            <a:stCxn id="100" idx="4"/>
          </p:cNvCxnSpPr>
          <p:nvPr userDrawn="1"/>
        </p:nvCxnSpPr>
        <p:spPr>
          <a:xfrm flipV="1">
            <a:off x="7202177" y="2860556"/>
            <a:ext cx="0" cy="376132"/>
          </a:xfrm>
          <a:prstGeom prst="line">
            <a:avLst/>
          </a:prstGeom>
          <a:ln w="12700">
            <a:solidFill>
              <a:srgbClr val="3DD7C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3BCBC68-B402-4A0A-82F6-55DA69C291F5}"/>
              </a:ext>
            </a:extLst>
          </p:cNvPr>
          <p:cNvSpPr/>
          <p:nvPr userDrawn="1"/>
        </p:nvSpPr>
        <p:spPr>
          <a:xfrm flipV="1">
            <a:off x="3638460" y="3867268"/>
            <a:ext cx="603872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1A8E615-17AA-43CB-9001-123F7A4A54EB}"/>
              </a:ext>
            </a:extLst>
          </p:cNvPr>
          <p:cNvSpPr/>
          <p:nvPr userDrawn="1"/>
        </p:nvSpPr>
        <p:spPr>
          <a:xfrm flipV="1">
            <a:off x="5790769" y="3870274"/>
            <a:ext cx="603872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945D7EB-C8AC-40FE-9354-7A819F624064}"/>
              </a:ext>
            </a:extLst>
          </p:cNvPr>
          <p:cNvSpPr/>
          <p:nvPr userDrawn="1"/>
        </p:nvSpPr>
        <p:spPr>
          <a:xfrm flipV="1">
            <a:off x="7951473" y="3870274"/>
            <a:ext cx="603872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DDD9BF2-0457-48B8-B59D-D73235976CFA}"/>
              </a:ext>
            </a:extLst>
          </p:cNvPr>
          <p:cNvSpPr/>
          <p:nvPr userDrawn="1"/>
        </p:nvSpPr>
        <p:spPr>
          <a:xfrm flipV="1">
            <a:off x="230906" y="3870274"/>
            <a:ext cx="1849608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C6127DC-E488-45D8-8113-E7837421D020}"/>
              </a:ext>
            </a:extLst>
          </p:cNvPr>
          <p:cNvSpPr/>
          <p:nvPr userDrawn="1"/>
        </p:nvSpPr>
        <p:spPr>
          <a:xfrm flipV="1">
            <a:off x="10111486" y="3870274"/>
            <a:ext cx="1849608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c 107">
            <a:extLst>
              <a:ext uri="{FF2B5EF4-FFF2-40B4-BE49-F238E27FC236}">
                <a16:creationId xmlns:a16="http://schemas.microsoft.com/office/drawing/2014/main" id="{E24C7BE7-F257-485B-9768-B1A7D660FFEF}"/>
              </a:ext>
            </a:extLst>
          </p:cNvPr>
          <p:cNvSpPr/>
          <p:nvPr userDrawn="1"/>
        </p:nvSpPr>
        <p:spPr>
          <a:xfrm rot="9295941" flipV="1">
            <a:off x="2336981" y="3364744"/>
            <a:ext cx="1097280" cy="1097280"/>
          </a:xfrm>
          <a:prstGeom prst="arc">
            <a:avLst>
              <a:gd name="adj1" fmla="val 16200000"/>
              <a:gd name="adj2" fmla="val 12878801"/>
            </a:avLst>
          </a:prstGeom>
          <a:ln w="952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5EEED742-FF8B-424E-A7FB-92C1CD6DBF25}"/>
              </a:ext>
            </a:extLst>
          </p:cNvPr>
          <p:cNvSpPr/>
          <p:nvPr userDrawn="1"/>
        </p:nvSpPr>
        <p:spPr>
          <a:xfrm rot="16200000" flipV="1">
            <a:off x="4435232" y="3364744"/>
            <a:ext cx="1097280" cy="1097280"/>
          </a:xfrm>
          <a:prstGeom prst="arc">
            <a:avLst>
              <a:gd name="adj1" fmla="val 16200000"/>
              <a:gd name="adj2" fmla="val 12878801"/>
            </a:avLst>
          </a:prstGeom>
          <a:ln w="952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1653CA26-D8DA-4239-ADD0-275D79CAB187}"/>
              </a:ext>
            </a:extLst>
          </p:cNvPr>
          <p:cNvSpPr/>
          <p:nvPr userDrawn="1"/>
        </p:nvSpPr>
        <p:spPr>
          <a:xfrm rot="9312834" flipV="1">
            <a:off x="6651798" y="3364744"/>
            <a:ext cx="1097280" cy="1097280"/>
          </a:xfrm>
          <a:prstGeom prst="arc">
            <a:avLst>
              <a:gd name="adj1" fmla="val 16200000"/>
              <a:gd name="adj2" fmla="val 12878801"/>
            </a:avLst>
          </a:prstGeom>
          <a:ln w="952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c 110">
            <a:extLst>
              <a:ext uri="{FF2B5EF4-FFF2-40B4-BE49-F238E27FC236}">
                <a16:creationId xmlns:a16="http://schemas.microsoft.com/office/drawing/2014/main" id="{46DEF093-F90F-4EE6-A113-F04C2AC1B3D9}"/>
              </a:ext>
            </a:extLst>
          </p:cNvPr>
          <p:cNvSpPr/>
          <p:nvPr userDrawn="1"/>
        </p:nvSpPr>
        <p:spPr>
          <a:xfrm rot="15879180" flipV="1">
            <a:off x="8762137" y="3366839"/>
            <a:ext cx="1097280" cy="1097280"/>
          </a:xfrm>
          <a:prstGeom prst="arc">
            <a:avLst>
              <a:gd name="adj1" fmla="val 16200000"/>
              <a:gd name="adj2" fmla="val 12878801"/>
            </a:avLst>
          </a:prstGeom>
          <a:ln w="952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 Placeholder 35"/>
          <p:cNvSpPr>
            <a:spLocks noGrp="1"/>
          </p:cNvSpPr>
          <p:nvPr>
            <p:ph type="body" sz="quarter" idx="12"/>
          </p:nvPr>
        </p:nvSpPr>
        <p:spPr>
          <a:xfrm>
            <a:off x="1275646" y="1725523"/>
            <a:ext cx="3213434" cy="881703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35000"/>
              </a:lnSpc>
              <a:buNone/>
              <a:defRPr sz="1600" baseline="0"/>
            </a:lvl1pPr>
          </a:lstStyle>
          <a:p>
            <a:pPr lvl="0"/>
            <a:endParaRPr lang="en-US" dirty="0"/>
          </a:p>
        </p:txBody>
      </p:sp>
      <p:sp>
        <p:nvSpPr>
          <p:cNvPr id="113" name="Text Placeholder 35"/>
          <p:cNvSpPr>
            <a:spLocks noGrp="1"/>
          </p:cNvSpPr>
          <p:nvPr>
            <p:ph type="body" sz="quarter" idx="15"/>
          </p:nvPr>
        </p:nvSpPr>
        <p:spPr>
          <a:xfrm>
            <a:off x="5593721" y="1725523"/>
            <a:ext cx="3213434" cy="881703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35000"/>
              </a:lnSpc>
              <a:buNone/>
              <a:defRPr sz="1600" baseline="0"/>
            </a:lvl1pPr>
          </a:lstStyle>
          <a:p>
            <a:pPr lvl="0"/>
            <a:endParaRPr lang="en-US" dirty="0"/>
          </a:p>
        </p:txBody>
      </p:sp>
      <p:sp>
        <p:nvSpPr>
          <p:cNvPr id="114" name="Text Placeholder 35"/>
          <p:cNvSpPr>
            <a:spLocks noGrp="1"/>
          </p:cNvSpPr>
          <p:nvPr>
            <p:ph type="body" sz="quarter" idx="16"/>
          </p:nvPr>
        </p:nvSpPr>
        <p:spPr>
          <a:xfrm>
            <a:off x="3377155" y="5180393"/>
            <a:ext cx="3213434" cy="881703"/>
          </a:xfrm>
        </p:spPr>
        <p:txBody>
          <a:bodyPr>
            <a:noAutofit/>
          </a:bodyPr>
          <a:lstStyle>
            <a:lvl1pPr marL="0" indent="0" algn="ctr">
              <a:lnSpc>
                <a:spcPct val="135000"/>
              </a:lnSpc>
              <a:buNone/>
              <a:defRPr sz="1600" baseline="0"/>
            </a:lvl1pPr>
          </a:lstStyle>
          <a:p>
            <a:pPr lvl="0"/>
            <a:endParaRPr lang="en-US" dirty="0"/>
          </a:p>
        </p:txBody>
      </p:sp>
      <p:sp>
        <p:nvSpPr>
          <p:cNvPr id="115" name="Text Placeholder 35"/>
          <p:cNvSpPr>
            <a:spLocks noGrp="1"/>
          </p:cNvSpPr>
          <p:nvPr>
            <p:ph type="body" sz="quarter" idx="17"/>
          </p:nvPr>
        </p:nvSpPr>
        <p:spPr>
          <a:xfrm>
            <a:off x="7704060" y="5180393"/>
            <a:ext cx="3213434" cy="881703"/>
          </a:xfrm>
        </p:spPr>
        <p:txBody>
          <a:bodyPr>
            <a:noAutofit/>
          </a:bodyPr>
          <a:lstStyle>
            <a:lvl1pPr marL="0" indent="0" algn="ctr">
              <a:lnSpc>
                <a:spcPct val="135000"/>
              </a:lnSpc>
              <a:buNone/>
              <a:defRPr sz="1600" baseline="0"/>
            </a:lvl1pPr>
          </a:lstStyle>
          <a:p>
            <a:pPr lvl="0"/>
            <a:endParaRPr lang="en-US" dirty="0"/>
          </a:p>
        </p:txBody>
      </p:sp>
      <p:sp>
        <p:nvSpPr>
          <p:cNvPr id="120" name="Picture Placeholder 170"/>
          <p:cNvSpPr>
            <a:spLocks noGrp="1"/>
          </p:cNvSpPr>
          <p:nvPr>
            <p:ph type="pic" sz="quarter" idx="19"/>
          </p:nvPr>
        </p:nvSpPr>
        <p:spPr>
          <a:xfrm>
            <a:off x="2676053" y="3726142"/>
            <a:ext cx="365760" cy="36576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21" name="Picture Placeholder 170"/>
          <p:cNvSpPr>
            <a:spLocks noGrp="1"/>
          </p:cNvSpPr>
          <p:nvPr>
            <p:ph type="pic" sz="quarter" idx="20"/>
          </p:nvPr>
        </p:nvSpPr>
        <p:spPr>
          <a:xfrm>
            <a:off x="4805208" y="3730504"/>
            <a:ext cx="365760" cy="36576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22" name="Picture Placeholder 170"/>
          <p:cNvSpPr>
            <a:spLocks noGrp="1"/>
          </p:cNvSpPr>
          <p:nvPr>
            <p:ph type="pic" sz="quarter" idx="21"/>
          </p:nvPr>
        </p:nvSpPr>
        <p:spPr>
          <a:xfrm>
            <a:off x="7019296" y="3730503"/>
            <a:ext cx="365760" cy="36576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23" name="Picture Placeholder 170"/>
          <p:cNvSpPr>
            <a:spLocks noGrp="1"/>
          </p:cNvSpPr>
          <p:nvPr>
            <p:ph type="pic" sz="quarter" idx="22"/>
          </p:nvPr>
        </p:nvSpPr>
        <p:spPr>
          <a:xfrm>
            <a:off x="9121762" y="3730504"/>
            <a:ext cx="365760" cy="36576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4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 userDrawn="1"/>
        </p:nvCxnSpPr>
        <p:spPr>
          <a:xfrm flipV="1">
            <a:off x="290724" y="1087340"/>
            <a:ext cx="0" cy="57706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 flipV="1">
            <a:off x="290723" y="1087340"/>
            <a:ext cx="109728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 userDrawn="1"/>
        </p:nvSpPr>
        <p:spPr>
          <a:xfrm>
            <a:off x="11253584" y="995900"/>
            <a:ext cx="182880" cy="182880"/>
          </a:xfrm>
          <a:prstGeom prst="ellipse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2009558" y="1087340"/>
            <a:ext cx="0" cy="3657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 userDrawn="1"/>
        </p:nvSpPr>
        <p:spPr>
          <a:xfrm>
            <a:off x="636382" y="1453100"/>
            <a:ext cx="2746353" cy="4572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636382" y="2047458"/>
            <a:ext cx="2746353" cy="4363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3559676" y="1453100"/>
            <a:ext cx="2746353" cy="457200"/>
          </a:xfrm>
          <a:prstGeom prst="rect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 userDrawn="1"/>
        </p:nvSpPr>
        <p:spPr>
          <a:xfrm>
            <a:off x="3579938" y="2047458"/>
            <a:ext cx="2746353" cy="4363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 userDrawn="1"/>
        </p:nvSpPr>
        <p:spPr>
          <a:xfrm>
            <a:off x="6523494" y="1453100"/>
            <a:ext cx="4730090" cy="4572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 userDrawn="1"/>
        </p:nvSpPr>
        <p:spPr>
          <a:xfrm>
            <a:off x="6523494" y="2047458"/>
            <a:ext cx="4730090" cy="4363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650725" y="2995487"/>
            <a:ext cx="7855839" cy="0"/>
            <a:chOff x="1650725" y="3024515"/>
            <a:chExt cx="7855839" cy="0"/>
          </a:xfrm>
        </p:grpSpPr>
        <p:cxnSp>
          <p:nvCxnSpPr>
            <p:cNvPr id="57" name="Straight Connector 56"/>
            <p:cNvCxnSpPr/>
            <p:nvPr userDrawn="1"/>
          </p:nvCxnSpPr>
          <p:spPr>
            <a:xfrm>
              <a:off x="1650725" y="3024515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594281" y="3024515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8270514" y="3024515"/>
              <a:ext cx="123605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 userDrawn="1"/>
        </p:nvGrpSpPr>
        <p:grpSpPr>
          <a:xfrm>
            <a:off x="1650725" y="4243612"/>
            <a:ext cx="7855839" cy="0"/>
            <a:chOff x="1650725" y="4272640"/>
            <a:chExt cx="7855839" cy="0"/>
          </a:xfrm>
        </p:grpSpPr>
        <p:cxnSp>
          <p:nvCxnSpPr>
            <p:cNvPr id="58" name="Straight Connector 57"/>
            <p:cNvCxnSpPr/>
            <p:nvPr userDrawn="1"/>
          </p:nvCxnSpPr>
          <p:spPr>
            <a:xfrm>
              <a:off x="1650725" y="4272640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4594281" y="4272640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8270514" y="4272640"/>
              <a:ext cx="123605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 userDrawn="1"/>
        </p:nvGrpSpPr>
        <p:grpSpPr>
          <a:xfrm>
            <a:off x="1650725" y="5564311"/>
            <a:ext cx="7855839" cy="0"/>
            <a:chOff x="1650725" y="5593339"/>
            <a:chExt cx="7855839" cy="0"/>
          </a:xfrm>
        </p:grpSpPr>
        <p:cxnSp>
          <p:nvCxnSpPr>
            <p:cNvPr id="59" name="Straight Connector 58"/>
            <p:cNvCxnSpPr/>
            <p:nvPr userDrawn="1"/>
          </p:nvCxnSpPr>
          <p:spPr>
            <a:xfrm>
              <a:off x="1650725" y="5593339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4594281" y="5593339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8270514" y="5593339"/>
              <a:ext cx="123605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115"/>
          <p:cNvCxnSpPr/>
          <p:nvPr userDrawn="1"/>
        </p:nvCxnSpPr>
        <p:spPr>
          <a:xfrm>
            <a:off x="4953114" y="1087340"/>
            <a:ext cx="0" cy="3657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 userDrawn="1"/>
        </p:nvCxnSpPr>
        <p:spPr>
          <a:xfrm>
            <a:off x="8888539" y="1087340"/>
            <a:ext cx="0" cy="3657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8584" y="1469523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81878" y="1469523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523495" y="1469523"/>
            <a:ext cx="4730090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58584" y="2250150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58584" y="3404096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58584" y="4681651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3604080" y="2192210"/>
            <a:ext cx="2701949" cy="5734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4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58584" y="5770175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7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6647543" y="5679205"/>
            <a:ext cx="4426857" cy="60629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8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6647543" y="4590681"/>
            <a:ext cx="4426857" cy="60629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9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6647543" y="3313126"/>
            <a:ext cx="4426857" cy="60629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0" name="Text Placeholder 4"/>
          <p:cNvSpPr>
            <a:spLocks noGrp="1"/>
          </p:cNvSpPr>
          <p:nvPr>
            <p:ph type="body" sz="quarter" idx="31"/>
          </p:nvPr>
        </p:nvSpPr>
        <p:spPr>
          <a:xfrm>
            <a:off x="6647543" y="2159360"/>
            <a:ext cx="4426857" cy="60629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1" name="Text Placeholder 4"/>
          <p:cNvSpPr>
            <a:spLocks noGrp="1"/>
          </p:cNvSpPr>
          <p:nvPr>
            <p:ph type="body" sz="quarter" idx="32"/>
          </p:nvPr>
        </p:nvSpPr>
        <p:spPr>
          <a:xfrm>
            <a:off x="3604080" y="3329552"/>
            <a:ext cx="2701949" cy="5734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2" name="Text Placeholder 4"/>
          <p:cNvSpPr>
            <a:spLocks noGrp="1"/>
          </p:cNvSpPr>
          <p:nvPr>
            <p:ph type="body" sz="quarter" idx="33"/>
          </p:nvPr>
        </p:nvSpPr>
        <p:spPr>
          <a:xfrm>
            <a:off x="3604080" y="4607107"/>
            <a:ext cx="2701949" cy="5734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3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3604080" y="5695631"/>
            <a:ext cx="2701949" cy="5734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3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 flipV="1">
            <a:off x="2565419" y="3042122"/>
            <a:ext cx="0" cy="39600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 userDrawn="1"/>
        </p:nvSpPr>
        <p:spPr>
          <a:xfrm flipV="1">
            <a:off x="2511662" y="3396744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/>
          <p:cNvCxnSpPr/>
          <p:nvPr userDrawn="1"/>
        </p:nvCxnSpPr>
        <p:spPr>
          <a:xfrm flipV="1">
            <a:off x="4316495" y="4094092"/>
            <a:ext cx="0" cy="39600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 userDrawn="1"/>
        </p:nvSpPr>
        <p:spPr>
          <a:xfrm flipV="1">
            <a:off x="4262738" y="4448714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 userDrawn="1"/>
        </p:nvCxnSpPr>
        <p:spPr>
          <a:xfrm flipV="1">
            <a:off x="7813304" y="4095680"/>
            <a:ext cx="0" cy="39600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 userDrawn="1"/>
        </p:nvSpPr>
        <p:spPr>
          <a:xfrm flipV="1">
            <a:off x="7761135" y="4450302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/>
          <p:nvPr userDrawn="1"/>
        </p:nvCxnSpPr>
        <p:spPr>
          <a:xfrm flipV="1">
            <a:off x="9570287" y="3038047"/>
            <a:ext cx="0" cy="39600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 userDrawn="1"/>
        </p:nvSpPr>
        <p:spPr>
          <a:xfrm flipV="1">
            <a:off x="9518117" y="3392669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 userDrawn="1"/>
        </p:nvSpPr>
        <p:spPr>
          <a:xfrm rot="19805596" flipV="1">
            <a:off x="10026120" y="2016424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Pentagon 46"/>
          <p:cNvSpPr/>
          <p:nvPr userDrawn="1"/>
        </p:nvSpPr>
        <p:spPr>
          <a:xfrm rot="19805596" flipH="1" flipV="1">
            <a:off x="10665879" y="1770035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48" name="Pentagon 47"/>
          <p:cNvSpPr/>
          <p:nvPr userDrawn="1"/>
        </p:nvSpPr>
        <p:spPr>
          <a:xfrm rot="19933683" flipV="1">
            <a:off x="9830836" y="2243755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49" name="Rectangle 48"/>
          <p:cNvSpPr/>
          <p:nvPr userDrawn="1"/>
        </p:nvSpPr>
        <p:spPr>
          <a:xfrm rot="19805596" flipV="1">
            <a:off x="8271418" y="3027552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Pentagon 49"/>
          <p:cNvSpPr/>
          <p:nvPr userDrawn="1"/>
        </p:nvSpPr>
        <p:spPr>
          <a:xfrm rot="19805596" flipH="1" flipV="1">
            <a:off x="8911177" y="2781163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51" name="Pentagon 50"/>
          <p:cNvSpPr/>
          <p:nvPr userDrawn="1"/>
        </p:nvSpPr>
        <p:spPr>
          <a:xfrm rot="19933683" flipV="1">
            <a:off x="8076134" y="3254883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52" name="Rectangle 51"/>
          <p:cNvSpPr/>
          <p:nvPr userDrawn="1"/>
        </p:nvSpPr>
        <p:spPr>
          <a:xfrm rot="1794404">
            <a:off x="6530553" y="3024913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Pentagon 52"/>
          <p:cNvSpPr/>
          <p:nvPr userDrawn="1"/>
        </p:nvSpPr>
        <p:spPr>
          <a:xfrm rot="1794404" flipH="1">
            <a:off x="7170312" y="3251121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54" name="Pentagon 53"/>
          <p:cNvSpPr/>
          <p:nvPr userDrawn="1"/>
        </p:nvSpPr>
        <p:spPr>
          <a:xfrm rot="1666317">
            <a:off x="6335269" y="2777401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55" name="Hexagon 54"/>
          <p:cNvSpPr/>
          <p:nvPr userDrawn="1"/>
        </p:nvSpPr>
        <p:spPr>
          <a:xfrm rot="5400000">
            <a:off x="7209335" y="3098799"/>
            <a:ext cx="1208432" cy="1094705"/>
          </a:xfrm>
          <a:prstGeom prst="hexagon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Hexagon 55"/>
          <p:cNvSpPr/>
          <p:nvPr userDrawn="1"/>
        </p:nvSpPr>
        <p:spPr>
          <a:xfrm rot="5400000">
            <a:off x="7414294" y="3284469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Hexagon 56"/>
          <p:cNvSpPr/>
          <p:nvPr userDrawn="1"/>
        </p:nvSpPr>
        <p:spPr>
          <a:xfrm rot="5400000">
            <a:off x="8967190" y="2095325"/>
            <a:ext cx="1208432" cy="1094705"/>
          </a:xfrm>
          <a:prstGeom prst="hexagon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Hexagon 57"/>
          <p:cNvSpPr/>
          <p:nvPr userDrawn="1"/>
        </p:nvSpPr>
        <p:spPr>
          <a:xfrm rot="5400000">
            <a:off x="9172149" y="2280995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 userDrawn="1"/>
        </p:nvSpPr>
        <p:spPr>
          <a:xfrm rot="1794404">
            <a:off x="1289433" y="2022878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Pentagon 59"/>
          <p:cNvSpPr/>
          <p:nvPr userDrawn="1"/>
        </p:nvSpPr>
        <p:spPr>
          <a:xfrm rot="1794404" flipH="1">
            <a:off x="1929192" y="2249086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1" name="Pentagon 60"/>
          <p:cNvSpPr/>
          <p:nvPr userDrawn="1"/>
        </p:nvSpPr>
        <p:spPr>
          <a:xfrm rot="1666317">
            <a:off x="1094149" y="1775366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2" name="Rectangle 61"/>
          <p:cNvSpPr/>
          <p:nvPr userDrawn="1"/>
        </p:nvSpPr>
        <p:spPr>
          <a:xfrm rot="19805596" flipV="1">
            <a:off x="4772874" y="3027553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Pentagon 62"/>
          <p:cNvSpPr/>
          <p:nvPr userDrawn="1"/>
        </p:nvSpPr>
        <p:spPr>
          <a:xfrm rot="19805596" flipH="1" flipV="1">
            <a:off x="5412633" y="2781164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4" name="Pentagon 63"/>
          <p:cNvSpPr/>
          <p:nvPr userDrawn="1"/>
        </p:nvSpPr>
        <p:spPr>
          <a:xfrm rot="19933683" flipV="1">
            <a:off x="4577590" y="3254884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5" name="Rectangle 64"/>
          <p:cNvSpPr/>
          <p:nvPr userDrawn="1"/>
        </p:nvSpPr>
        <p:spPr>
          <a:xfrm rot="1794404">
            <a:off x="3032009" y="3024914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Pentagon 65"/>
          <p:cNvSpPr/>
          <p:nvPr userDrawn="1"/>
        </p:nvSpPr>
        <p:spPr>
          <a:xfrm rot="1794404" flipH="1">
            <a:off x="3671768" y="3251122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7" name="Pentagon 66"/>
          <p:cNvSpPr/>
          <p:nvPr userDrawn="1"/>
        </p:nvSpPr>
        <p:spPr>
          <a:xfrm rot="1666317">
            <a:off x="2836725" y="2777402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8" name="Hexagon 67"/>
          <p:cNvSpPr/>
          <p:nvPr userDrawn="1"/>
        </p:nvSpPr>
        <p:spPr>
          <a:xfrm rot="5400000">
            <a:off x="3710791" y="3098800"/>
            <a:ext cx="1208432" cy="1094705"/>
          </a:xfrm>
          <a:prstGeom prst="hexagon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Hexagon 68"/>
          <p:cNvSpPr/>
          <p:nvPr userDrawn="1"/>
        </p:nvSpPr>
        <p:spPr>
          <a:xfrm rot="5400000">
            <a:off x="3915750" y="3284470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Hexagon 69"/>
          <p:cNvSpPr/>
          <p:nvPr userDrawn="1"/>
        </p:nvSpPr>
        <p:spPr>
          <a:xfrm rot="5400000">
            <a:off x="5468646" y="2095326"/>
            <a:ext cx="1208432" cy="1094705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Hexagon 70"/>
          <p:cNvSpPr/>
          <p:nvPr userDrawn="1"/>
        </p:nvSpPr>
        <p:spPr>
          <a:xfrm rot="5400000">
            <a:off x="5673605" y="2280996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Hexagon 71"/>
          <p:cNvSpPr/>
          <p:nvPr userDrawn="1"/>
        </p:nvSpPr>
        <p:spPr>
          <a:xfrm rot="5400000">
            <a:off x="1960982" y="2095329"/>
            <a:ext cx="1208432" cy="1094705"/>
          </a:xfrm>
          <a:prstGeom prst="hexagon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Hexagon 72"/>
          <p:cNvSpPr/>
          <p:nvPr userDrawn="1"/>
        </p:nvSpPr>
        <p:spPr>
          <a:xfrm rot="5400000">
            <a:off x="2165942" y="2281000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Connector 73"/>
          <p:cNvCxnSpPr/>
          <p:nvPr userDrawn="1"/>
        </p:nvCxnSpPr>
        <p:spPr>
          <a:xfrm flipV="1">
            <a:off x="6075325" y="3220543"/>
            <a:ext cx="0" cy="210312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 userDrawn="1"/>
        </p:nvSpPr>
        <p:spPr>
          <a:xfrm flipV="1">
            <a:off x="6018392" y="5251248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872902" y="5608068"/>
            <a:ext cx="2369069" cy="704709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766302" y="4682608"/>
            <a:ext cx="2100699" cy="704709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276236" y="4682608"/>
            <a:ext cx="2063822" cy="704709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936567" y="3615935"/>
            <a:ext cx="2506133" cy="704709"/>
          </a:xfrm>
        </p:spPr>
        <p:txBody>
          <a:bodyPr>
            <a:norm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42156" y="3615935"/>
            <a:ext cx="2832211" cy="704709"/>
          </a:xfrm>
        </p:spPr>
        <p:txBody>
          <a:bodyPr>
            <a:normAutofit/>
          </a:bodyPr>
          <a:lstStyle>
            <a:lvl1pPr marL="0" indent="0" algn="r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86" name="Picture Placeholder 170"/>
          <p:cNvSpPr>
            <a:spLocks noGrp="1"/>
          </p:cNvSpPr>
          <p:nvPr>
            <p:ph type="pic" sz="quarter" idx="24"/>
          </p:nvPr>
        </p:nvSpPr>
        <p:spPr>
          <a:xfrm>
            <a:off x="2405178" y="2482661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6" name="Picture Placeholder 170"/>
          <p:cNvSpPr>
            <a:spLocks noGrp="1"/>
          </p:cNvSpPr>
          <p:nvPr>
            <p:ph type="pic" sz="quarter" idx="25"/>
          </p:nvPr>
        </p:nvSpPr>
        <p:spPr>
          <a:xfrm>
            <a:off x="4154987" y="3486132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7" name="Picture Placeholder 170"/>
          <p:cNvSpPr>
            <a:spLocks noGrp="1"/>
          </p:cNvSpPr>
          <p:nvPr>
            <p:ph type="pic" sz="quarter" idx="26"/>
          </p:nvPr>
        </p:nvSpPr>
        <p:spPr>
          <a:xfrm>
            <a:off x="5912841" y="2482657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8" name="Picture Placeholder 170"/>
          <p:cNvSpPr>
            <a:spLocks noGrp="1"/>
          </p:cNvSpPr>
          <p:nvPr>
            <p:ph type="pic" sz="quarter" idx="27"/>
          </p:nvPr>
        </p:nvSpPr>
        <p:spPr>
          <a:xfrm>
            <a:off x="7653531" y="3486131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9" name="Picture Placeholder 170"/>
          <p:cNvSpPr>
            <a:spLocks noGrp="1"/>
          </p:cNvSpPr>
          <p:nvPr>
            <p:ph type="pic" sz="quarter" idx="28"/>
          </p:nvPr>
        </p:nvSpPr>
        <p:spPr>
          <a:xfrm>
            <a:off x="9411386" y="2482657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9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6945" y="1660236"/>
            <a:ext cx="3375212" cy="42435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7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14812" y="1660236"/>
            <a:ext cx="3375212" cy="42435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389844" y="1660236"/>
            <a:ext cx="3375212" cy="42435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26945" y="2285082"/>
            <a:ext cx="3375212" cy="2959916"/>
          </a:xfrm>
        </p:spPr>
        <p:txBody>
          <a:bodyPr>
            <a:normAutofit/>
          </a:bodyPr>
          <a:lstStyle>
            <a:lvl1pPr marL="285750" indent="-285750" algn="l">
              <a:buFontTx/>
              <a:buBlip>
                <a:blip r:embed="rId2"/>
              </a:buBlip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3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414812" y="2285082"/>
            <a:ext cx="3375212" cy="2959916"/>
          </a:xfrm>
        </p:spPr>
        <p:txBody>
          <a:bodyPr>
            <a:normAutofit/>
          </a:bodyPr>
          <a:lstStyle>
            <a:lvl1pPr marL="285750" indent="-285750" algn="l">
              <a:buFontTx/>
              <a:buBlip>
                <a:blip r:embed="rId3"/>
              </a:buBlip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8396262" y="2285082"/>
            <a:ext cx="3375212" cy="2959916"/>
          </a:xfrm>
        </p:spPr>
        <p:txBody>
          <a:bodyPr>
            <a:normAutofit/>
          </a:bodyPr>
          <a:lstStyle>
            <a:lvl1pPr marL="285750" indent="-285750" algn="l">
              <a:buFontTx/>
              <a:buBlip>
                <a:blip r:embed="rId2"/>
              </a:buBlip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1954530" y="578725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5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5942398" y="578725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22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9923848" y="578725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61FF-B251-4884-8EC7-57AC20383F0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0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49" r:id="rId3"/>
    <p:sldLayoutId id="2147483660" r:id="rId4"/>
    <p:sldLayoutId id="2147483663" r:id="rId5"/>
    <p:sldLayoutId id="2147483666" r:id="rId6"/>
    <p:sldLayoutId id="2147483674" r:id="rId7"/>
    <p:sldLayoutId id="2147483670" r:id="rId8"/>
    <p:sldLayoutId id="2147483673" r:id="rId9"/>
    <p:sldLayoutId id="2147483672" r:id="rId10"/>
    <p:sldLayoutId id="2147483667" r:id="rId11"/>
    <p:sldLayoutId id="2147483665" r:id="rId12"/>
    <p:sldLayoutId id="2147483669" r:id="rId13"/>
    <p:sldLayoutId id="2147483676" r:id="rId14"/>
    <p:sldLayoutId id="2147483668" r:id="rId15"/>
    <p:sldLayoutId id="2147483664" r:id="rId16"/>
    <p:sldLayoutId id="2147483671" r:id="rId17"/>
    <p:sldLayoutId id="2147483675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ability.ca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connect@nuabuility.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youtube.com/watch?v=Bh0FpHJkcOo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4cjb3_DSyjg" TargetMode="External"/><Relationship Id="rId5" Type="http://schemas.openxmlformats.org/officeDocument/2006/relationships/image" Target="../media/image19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 b="9701"/>
          <a:stretch/>
        </p:blipFill>
        <p:spPr>
          <a:xfrm>
            <a:off x="0" y="0"/>
            <a:ext cx="8671207" cy="52416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513782" y="4751225"/>
            <a:ext cx="6291916" cy="2492511"/>
          </a:xfrm>
        </p:spPr>
        <p:txBody>
          <a:bodyPr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Saqqummiisoq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Pierre Essoh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Operations Director</a:t>
            </a:r>
          </a:p>
        </p:txBody>
      </p:sp>
      <p:pic>
        <p:nvPicPr>
          <p:cNvPr id="5" name="Google Shape;241;p1">
            <a:extLst>
              <a:ext uri="{FF2B5EF4-FFF2-40B4-BE49-F238E27FC236}">
                <a16:creationId xmlns:a16="http://schemas.microsoft.com/office/drawing/2014/main" id="{72A0FA47-9023-B412-B6AA-B96E69FF72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4582" y="116118"/>
            <a:ext cx="4423492" cy="451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4452CA-FA2D-481E-1A3F-ED46CB14C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738" y="4889499"/>
            <a:ext cx="1361262" cy="20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0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AEEFB-D281-8E43-81D4-E9957F98E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632959"/>
            <a:ext cx="5930900" cy="5961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D6982-C5C6-9A4F-9376-325B656E82C6}"/>
              </a:ext>
            </a:extLst>
          </p:cNvPr>
          <p:cNvSpPr txBox="1"/>
          <p:nvPr/>
        </p:nvSpPr>
        <p:spPr>
          <a:xfrm>
            <a:off x="380011" y="1235034"/>
            <a:ext cx="499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65EF6-B9E1-1349-815B-B85E412C8C47}"/>
              </a:ext>
            </a:extLst>
          </p:cNvPr>
          <p:cNvSpPr txBox="1"/>
          <p:nvPr/>
        </p:nvSpPr>
        <p:spPr>
          <a:xfrm>
            <a:off x="231567" y="5247993"/>
            <a:ext cx="4999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(Conceptual framework of the Quebec Classification, HDM- DCP to the social participation,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Fourgeyrollas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et al., 2010)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C0681-247F-EA46-979B-0A0534A6BB54}"/>
              </a:ext>
            </a:extLst>
          </p:cNvPr>
          <p:cNvSpPr txBox="1"/>
          <p:nvPr/>
        </p:nvSpPr>
        <p:spPr>
          <a:xfrm>
            <a:off x="213756" y="581891"/>
            <a:ext cx="5688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Development Model – Disability Creation Process (HDM-DCP) </a:t>
            </a:r>
            <a:r>
              <a:rPr lang="en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malillugu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inuit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innarluutillit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pisariaqartitaat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A4720-FD47-B34F-BB8F-4E94E2B85534}"/>
              </a:ext>
            </a:extLst>
          </p:cNvPr>
          <p:cNvSpPr txBox="1"/>
          <p:nvPr/>
        </p:nvSpPr>
        <p:spPr>
          <a:xfrm>
            <a:off x="380011" y="2659557"/>
            <a:ext cx="470262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Inuunermi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ileqqut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ataatsimoortillugit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inuttut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atukkat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pisinnaasatigut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killeqarneq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innarluut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allallu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inuttut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pissusit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aamma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avatangiisitigut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pissutsit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aqqutissiuussisut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aamma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akorngutit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2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 b="19649"/>
          <a:stretch/>
        </p:blipFill>
        <p:spPr/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14FD2E6-17F9-4E00-BE5E-9795D01AE074}"/>
              </a:ext>
            </a:extLst>
          </p:cNvPr>
          <p:cNvSpPr/>
          <p:nvPr/>
        </p:nvSpPr>
        <p:spPr>
          <a:xfrm>
            <a:off x="0" y="339954"/>
            <a:ext cx="12192000" cy="634931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3000">
                <a:schemeClr val="tx1">
                  <a:lumMod val="75000"/>
                  <a:lumOff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H="1" flipV="1">
            <a:off x="0" y="6455229"/>
            <a:ext cx="12192000" cy="402771"/>
          </a:xfrm>
          <a:prstGeom prst="rect">
            <a:avLst/>
          </a:prstGeom>
          <a:gradFill>
            <a:gsLst>
              <a:gs pos="100000">
                <a:srgbClr val="3DD7C8"/>
              </a:gs>
              <a:gs pos="25000">
                <a:srgbClr val="2E18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1" name="Flowchart: Manual Input 10"/>
          <p:cNvSpPr/>
          <p:nvPr/>
        </p:nvSpPr>
        <p:spPr>
          <a:xfrm rot="16200000" flipV="1">
            <a:off x="1679878" y="-1592625"/>
            <a:ext cx="1156726" cy="451648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0" cy="1493949"/>
            <a:chOff x="0" y="953037"/>
            <a:chExt cx="12192000" cy="1493949"/>
          </a:xfrm>
          <a:gradFill flip="none" rotWithShape="1">
            <a:gsLst>
              <a:gs pos="100000">
                <a:srgbClr val="2E1831"/>
              </a:gs>
              <a:gs pos="0">
                <a:srgbClr val="3DD7C8"/>
              </a:gs>
            </a:gsLst>
            <a:lin ang="0" scaled="1"/>
            <a:tileRect/>
          </a:gradFill>
        </p:grpSpPr>
        <p:sp>
          <p:nvSpPr>
            <p:cNvPr id="13" name="Rectangle 12"/>
            <p:cNvSpPr/>
            <p:nvPr/>
          </p:nvSpPr>
          <p:spPr>
            <a:xfrm flipH="1">
              <a:off x="4095482" y="953037"/>
              <a:ext cx="8096518" cy="3399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2097731"/>
              <a:ext cx="3464417" cy="3399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5" name="Parallelogram 14"/>
            <p:cNvSpPr/>
            <p:nvPr/>
          </p:nvSpPr>
          <p:spPr>
            <a:xfrm>
              <a:off x="3203648" y="953037"/>
              <a:ext cx="1316836" cy="1493949"/>
            </a:xfrm>
            <a:prstGeom prst="parallelogram">
              <a:avLst>
                <a:gd name="adj" fmla="val 670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latin typeface="+mj-lt"/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32208" y="2984667"/>
            <a:ext cx="10261599" cy="1145911"/>
          </a:xfrm>
        </p:spPr>
        <p:txBody>
          <a:bodyPr/>
          <a:lstStyle/>
          <a:p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Qujanaq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Quanamy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b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Nakurmiik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Merci!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4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Attavigisigut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DC9FE5-2435-78C1-233C-E08EABE43AF2}"/>
              </a:ext>
            </a:extLst>
          </p:cNvPr>
          <p:cNvSpPr/>
          <p:nvPr/>
        </p:nvSpPr>
        <p:spPr>
          <a:xfrm>
            <a:off x="215900" y="5676900"/>
            <a:ext cx="11264900" cy="93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6A3B0C-51EE-E22A-E87C-03A1B7D6D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5611315"/>
            <a:ext cx="4421438" cy="107097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C5A5F-1361-B100-4597-243F48DCFF9A}"/>
              </a:ext>
            </a:extLst>
          </p:cNvPr>
          <p:cNvSpPr/>
          <p:nvPr/>
        </p:nvSpPr>
        <p:spPr>
          <a:xfrm>
            <a:off x="0" y="1854200"/>
            <a:ext cx="12192000" cy="349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FC1AE9-2077-0500-BDAB-E9085BCDFA48}"/>
              </a:ext>
            </a:extLst>
          </p:cNvPr>
          <p:cNvSpPr txBox="1"/>
          <p:nvPr/>
        </p:nvSpPr>
        <p:spPr>
          <a:xfrm>
            <a:off x="-245943" y="2413337"/>
            <a:ext cx="14317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Nittartagaq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www.nuability.ca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connect@nuability.ca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Oqarasuaat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Akeqanngitsoq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877.354.0916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imaluunniit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1.867.979.2228</a:t>
            </a:r>
            <a:endParaRPr lang="en-C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3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r="22861"/>
          <a:stretch/>
        </p:blipFill>
        <p:spPr/>
      </p:pic>
      <p:sp>
        <p:nvSpPr>
          <p:cNvPr id="26" name="Rectangle 25"/>
          <p:cNvSpPr/>
          <p:nvPr/>
        </p:nvSpPr>
        <p:spPr>
          <a:xfrm>
            <a:off x="4133849" y="0"/>
            <a:ext cx="829294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119996" y="5263338"/>
            <a:ext cx="7072004" cy="1204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Asseq</a:t>
            </a:r>
            <a:r>
              <a:rPr lang="en-US" dirty="0"/>
              <a:t>: </a:t>
            </a:r>
            <a:r>
              <a:rPr lang="en-US" b="0" dirty="0"/>
              <a:t>Inuk </a:t>
            </a:r>
            <a:r>
              <a:rPr lang="en-US" b="0" dirty="0" err="1"/>
              <a:t>asimiittoq</a:t>
            </a:r>
            <a:r>
              <a:rPr lang="en-US" b="0" dirty="0"/>
              <a:t> </a:t>
            </a:r>
            <a:r>
              <a:rPr lang="en-US" b="0" dirty="0" err="1"/>
              <a:t>seeqquummeqqasoq</a:t>
            </a:r>
            <a:r>
              <a:rPr lang="en-US" b="0" dirty="0"/>
              <a:t>. </a:t>
            </a:r>
            <a:r>
              <a:rPr lang="en-US" b="0" dirty="0" err="1"/>
              <a:t>Ivikkat</a:t>
            </a:r>
            <a:r>
              <a:rPr lang="en-US" b="0" dirty="0"/>
              <a:t> </a:t>
            </a:r>
            <a:r>
              <a:rPr lang="en-US" b="0" dirty="0" err="1"/>
              <a:t>aamma</a:t>
            </a:r>
            <a:r>
              <a:rPr lang="en-US" b="0" dirty="0"/>
              <a:t> </a:t>
            </a:r>
            <a:r>
              <a:rPr lang="en-US" b="0" dirty="0" err="1"/>
              <a:t>ujaqqat</a:t>
            </a:r>
            <a:r>
              <a:rPr lang="en-US" b="0" dirty="0"/>
              <a:t> </a:t>
            </a:r>
            <a:r>
              <a:rPr lang="en-US" b="0" dirty="0" err="1"/>
              <a:t>seqinnerlunilu</a:t>
            </a:r>
            <a:r>
              <a:rPr lang="en-US" b="0" dirty="0"/>
              <a:t>.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133849" y="0"/>
            <a:ext cx="986147" cy="6858000"/>
          </a:xfrm>
          <a:prstGeom prst="rect">
            <a:avLst/>
          </a:prstGeom>
          <a:gradFill flip="none" rotWithShape="1">
            <a:gsLst>
              <a:gs pos="8000">
                <a:srgbClr val="3DD7C8"/>
              </a:gs>
              <a:gs pos="100000">
                <a:srgbClr val="2E1831"/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539630" y="1303858"/>
            <a:ext cx="167768" cy="16776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>
            <a:stCxn id="97" idx="6"/>
          </p:cNvCxnSpPr>
          <p:nvPr/>
        </p:nvCxnSpPr>
        <p:spPr>
          <a:xfrm>
            <a:off x="4707398" y="1387742"/>
            <a:ext cx="412598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CA5140D-5436-972C-D6DD-C46FA80AAF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7323" y="336684"/>
            <a:ext cx="6737350" cy="2981552"/>
          </a:xfrm>
        </p:spPr>
        <p:txBody>
          <a:bodyPr>
            <a:normAutofit/>
          </a:bodyPr>
          <a:lstStyle/>
          <a:p>
            <a:pPr marL="85725"/>
            <a:r>
              <a:rPr lang="en-US" sz="2400" dirty="0" err="1">
                <a:latin typeface="Tw Cen MT" panose="020B0602020104020603" pitchFamily="34" charset="77"/>
              </a:rPr>
              <a:t>Tunngaviusumik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pisariaqartitat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qulakkeernissaat</a:t>
            </a:r>
            <a:r>
              <a:rPr lang="en-US" sz="2400" dirty="0">
                <a:latin typeface="Tw Cen MT" panose="020B0602020104020603" pitchFamily="34" charset="77"/>
              </a:rPr>
              <a:t>, </a:t>
            </a:r>
            <a:r>
              <a:rPr lang="en-US" sz="2400" dirty="0" err="1">
                <a:latin typeface="Tw Cen MT" panose="020B0602020104020603" pitchFamily="34" charset="77"/>
              </a:rPr>
              <a:t>ineqarsinnaatitaaneq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aamma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inuit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innarluutillit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inuiaqatigiinni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inooqataanikkut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aningaasaqarniarnikkullu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akuutinneqarnissaanut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qulakkeerinninneq</a:t>
            </a:r>
            <a:r>
              <a:rPr lang="en-US" sz="2400" dirty="0">
                <a:latin typeface="Tw Cen MT" panose="020B0602020104020603" pitchFamily="34" charset="77"/>
              </a:rPr>
              <a:t>. Inuit </a:t>
            </a:r>
            <a:r>
              <a:rPr lang="en-US" sz="2400" dirty="0" err="1">
                <a:latin typeface="Tw Cen MT" panose="020B0602020104020603" pitchFamily="34" charset="77"/>
              </a:rPr>
              <a:t>innarluutillit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pisinnaatitaaffii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pillugit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kisiartaalluni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suliaqartoq</a:t>
            </a:r>
            <a:r>
              <a:rPr lang="en-US" sz="2400" dirty="0">
                <a:latin typeface="Tw Cen MT" panose="020B0602020104020603" pitchFamily="34" charset="77"/>
              </a:rPr>
              <a:t>.</a:t>
            </a:r>
            <a:endParaRPr lang="en-US" sz="1800" dirty="0"/>
          </a:p>
        </p:txBody>
      </p:sp>
      <p:sp>
        <p:nvSpPr>
          <p:cNvPr id="22" name="CuadroTexto 350">
            <a:extLst>
              <a:ext uri="{FF2B5EF4-FFF2-40B4-BE49-F238E27FC236}">
                <a16:creationId xmlns:a16="http://schemas.microsoft.com/office/drawing/2014/main" id="{5D183BFE-0A08-499E-70BA-DB3C18DF4930}"/>
              </a:ext>
            </a:extLst>
          </p:cNvPr>
          <p:cNvSpPr txBox="1"/>
          <p:nvPr/>
        </p:nvSpPr>
        <p:spPr>
          <a:xfrm>
            <a:off x="5287323" y="171115"/>
            <a:ext cx="1107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NDMS’p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siunertaa</a:t>
            </a:r>
            <a:endParaRPr lang="en-US" sz="3200" b="1" dirty="0">
              <a:solidFill>
                <a:schemeClr val="tx2"/>
              </a:solidFill>
              <a:latin typeface="Poppins" pitchFamily="2" charset="77"/>
              <a:ea typeface="Lato Heavy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024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BF82C0-1FE5-B597-498F-EC09300FBF91}"/>
              </a:ext>
            </a:extLst>
          </p:cNvPr>
          <p:cNvSpPr/>
          <p:nvPr/>
        </p:nvSpPr>
        <p:spPr>
          <a:xfrm>
            <a:off x="0" y="5346553"/>
            <a:ext cx="9879980" cy="1204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A659B2-AFE6-AD54-892F-0B3109C29DF8}"/>
              </a:ext>
            </a:extLst>
          </p:cNvPr>
          <p:cNvSpPr txBox="1">
            <a:spLocks/>
          </p:cNvSpPr>
          <p:nvPr/>
        </p:nvSpPr>
        <p:spPr>
          <a:xfrm>
            <a:off x="514616" y="5579713"/>
            <a:ext cx="7335842" cy="8317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Takutinniagaq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Inuk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isarualik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tujuuloq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qaqortoq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qernertortalik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qungujulasoq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3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b="9186"/>
          <a:stretch/>
        </p:blipFill>
        <p:spPr>
          <a:xfrm>
            <a:off x="7590883" y="0"/>
            <a:ext cx="5540813" cy="6803136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13E097-6A39-F7B5-B83C-8E4ECC0F71E7}"/>
              </a:ext>
            </a:extLst>
          </p:cNvPr>
          <p:cNvSpPr/>
          <p:nvPr/>
        </p:nvSpPr>
        <p:spPr>
          <a:xfrm>
            <a:off x="278983" y="1233710"/>
            <a:ext cx="949742" cy="401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/>
          </p:nvPr>
        </p:nvSpPr>
        <p:spPr>
          <a:xfrm>
            <a:off x="514616" y="910915"/>
            <a:ext cx="6558657" cy="992679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Isumaa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Kikkut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tamarmik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tikilluaqqusaapput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ilaasinnaapput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pingaarutilimmillu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tunniussassaqarlutik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B6997D0-AAD3-6089-9612-C88E77833BB7}"/>
              </a:ext>
            </a:extLst>
          </p:cNvPr>
          <p:cNvSpPr txBox="1">
            <a:spLocks/>
          </p:cNvSpPr>
          <p:nvPr/>
        </p:nvSpPr>
        <p:spPr>
          <a:xfrm>
            <a:off x="485098" y="2471147"/>
            <a:ext cx="7331802" cy="8709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Nunavummi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Inuit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Pisinnaatitaaffiisa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inatsisaata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(2003)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siunertaraa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“Inuit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Qaujimajatuqangit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pisortanit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aamma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Nunavummi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inunnit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tamanit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sinaakkutit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iluanni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akuersaarneqassasoq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Nunavummi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kinaluunniit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inuuneq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tamakkiisoq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aamma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angusaqarluarnartoq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periarfissarisinnaagaa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taamaalilluni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ineriartornerminik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killeqartut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innarluutillit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inuiaqatiginni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ineriartortuarnissaat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periarfissaallu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qulakkeerneqarniassammata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8F98ACB4-6822-39D4-AC06-4373847FFBDA}"/>
              </a:ext>
            </a:extLst>
          </p:cNvPr>
          <p:cNvSpPr txBox="1">
            <a:spLocks/>
          </p:cNvSpPr>
          <p:nvPr/>
        </p:nvSpPr>
        <p:spPr>
          <a:xfrm>
            <a:off x="483078" y="4001651"/>
            <a:ext cx="7335842" cy="992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Ilaatitsinikkut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suliaqarnermi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innarluutillit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naapertuilluartumik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atasinnaasumillu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suliaqarsinnaanermut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periarfissiineq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uadroTexto 350">
            <a:extLst>
              <a:ext uri="{FF2B5EF4-FFF2-40B4-BE49-F238E27FC236}">
                <a16:creationId xmlns:a16="http://schemas.microsoft.com/office/drawing/2014/main" id="{E8727A62-C3DF-143A-268E-B2D378980F67}"/>
              </a:ext>
            </a:extLst>
          </p:cNvPr>
          <p:cNvSpPr txBox="1"/>
          <p:nvPr/>
        </p:nvSpPr>
        <p:spPr>
          <a:xfrm>
            <a:off x="-77659" y="376750"/>
            <a:ext cx="1107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PIQATAUGITSI: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Akuutitsinikkut</a:t>
            </a:r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sulineq</a:t>
            </a:r>
            <a:endParaRPr lang="en-US" sz="2800" b="1" dirty="0">
              <a:solidFill>
                <a:schemeClr val="tx2"/>
              </a:solidFill>
              <a:latin typeface="Poppins" pitchFamily="2" charset="77"/>
              <a:ea typeface="Lato Heavy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397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6FDA70-327A-4E46-ACF8-551AAF6BC2D7}"/>
              </a:ext>
            </a:extLst>
          </p:cNvPr>
          <p:cNvSpPr/>
          <p:nvPr/>
        </p:nvSpPr>
        <p:spPr>
          <a:xfrm>
            <a:off x="258839" y="0"/>
            <a:ext cx="360510" cy="3429000"/>
          </a:xfrm>
          <a:prstGeom prst="rect">
            <a:avLst/>
          </a:prstGeom>
          <a:solidFill>
            <a:srgbClr val="3DD7C8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2A93E8-3F3B-4CE1-8EA7-DE1DFD6275A7}"/>
              </a:ext>
            </a:extLst>
          </p:cNvPr>
          <p:cNvSpPr/>
          <p:nvPr/>
        </p:nvSpPr>
        <p:spPr>
          <a:xfrm>
            <a:off x="257244" y="3429000"/>
            <a:ext cx="360510" cy="3429000"/>
          </a:xfrm>
          <a:prstGeom prst="rect">
            <a:avLst/>
          </a:prstGeom>
          <a:solidFill>
            <a:srgbClr val="3DD7C8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3A590D-36D3-27D0-2C32-BE0784FE8093}"/>
              </a:ext>
            </a:extLst>
          </p:cNvPr>
          <p:cNvSpPr/>
          <p:nvPr/>
        </p:nvSpPr>
        <p:spPr>
          <a:xfrm rot="5400000" flipH="1">
            <a:off x="-3187233" y="3194253"/>
            <a:ext cx="6858001" cy="469496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1A11B5E-D6C5-8980-0A1C-5B78C27281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1465871"/>
              </p:ext>
            </p:extLst>
          </p:nvPr>
        </p:nvGraphicFramePr>
        <p:xfrm>
          <a:off x="4956048" y="1082692"/>
          <a:ext cx="7479792" cy="508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178BB1-499E-531B-8F2C-C8962B48C57A}"/>
              </a:ext>
            </a:extLst>
          </p:cNvPr>
          <p:cNvSpPr txBox="1">
            <a:spLocks/>
          </p:cNvSpPr>
          <p:nvPr/>
        </p:nvSpPr>
        <p:spPr>
          <a:xfrm>
            <a:off x="969241" y="1082692"/>
            <a:ext cx="8613671" cy="1337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Sulisitsisut</a:t>
            </a:r>
            <a:r>
              <a:rPr lang="en-US" sz="2400" dirty="0"/>
              <a:t> </a:t>
            </a:r>
            <a:r>
              <a:rPr lang="en-US" sz="2400" dirty="0" err="1"/>
              <a:t>akuutillugit</a:t>
            </a:r>
            <a:endParaRPr lang="en-US" sz="2400" dirty="0"/>
          </a:p>
          <a:p>
            <a:r>
              <a:rPr lang="en-US" sz="2400" dirty="0" err="1"/>
              <a:t>Akuutitsinikkut</a:t>
            </a:r>
            <a:r>
              <a:rPr lang="en-US" sz="2400" dirty="0"/>
              <a:t> </a:t>
            </a:r>
            <a:r>
              <a:rPr lang="en-US" sz="2400" dirty="0" err="1"/>
              <a:t>sulineq</a:t>
            </a:r>
            <a:r>
              <a:rPr lang="en-US" sz="2400" dirty="0"/>
              <a:t> </a:t>
            </a:r>
            <a:r>
              <a:rPr lang="en-US" sz="2400" dirty="0" err="1"/>
              <a:t>nittarsaallugu</a:t>
            </a:r>
            <a:endParaRPr lang="en-US" sz="2400" dirty="0"/>
          </a:p>
          <a:p>
            <a:r>
              <a:rPr lang="da-DK" sz="2400" dirty="0"/>
              <a:t>Inuit </a:t>
            </a:r>
            <a:r>
              <a:rPr lang="da-DK" sz="2400" dirty="0" err="1"/>
              <a:t>innarluutillit</a:t>
            </a:r>
            <a:r>
              <a:rPr lang="da-DK" sz="2400" dirty="0"/>
              <a:t> </a:t>
            </a:r>
            <a:r>
              <a:rPr lang="da-DK" sz="2400" dirty="0" err="1"/>
              <a:t>nalimmassaqatigalugit</a:t>
            </a:r>
            <a:endParaRPr lang="en-CA" sz="2000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57D305-A082-70D2-A3F7-38235FE52B90}"/>
              </a:ext>
            </a:extLst>
          </p:cNvPr>
          <p:cNvSpPr txBox="1">
            <a:spLocks/>
          </p:cNvSpPr>
          <p:nvPr/>
        </p:nvSpPr>
        <p:spPr>
          <a:xfrm>
            <a:off x="1133833" y="5882037"/>
            <a:ext cx="8613671" cy="2537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CA" sz="2000" dirty="0">
                <a:hlinkClick r:id="rId7"/>
              </a:rPr>
              <a:t>https://www.youtube.com/watch?v=Bh0FpHJkcOo</a:t>
            </a:r>
            <a:endParaRPr lang="en-CA" sz="2000" dirty="0"/>
          </a:p>
          <a:p>
            <a:endParaRPr lang="en-US" dirty="0"/>
          </a:p>
        </p:txBody>
      </p:sp>
      <p:sp>
        <p:nvSpPr>
          <p:cNvPr id="8" name="CuadroTexto 350">
            <a:extLst>
              <a:ext uri="{FF2B5EF4-FFF2-40B4-BE49-F238E27FC236}">
                <a16:creationId xmlns:a16="http://schemas.microsoft.com/office/drawing/2014/main" id="{493352DE-BE76-983A-5E8C-7BBFAC2EC219}"/>
              </a:ext>
            </a:extLst>
          </p:cNvPr>
          <p:cNvSpPr txBox="1"/>
          <p:nvPr/>
        </p:nvSpPr>
        <p:spPr>
          <a:xfrm>
            <a:off x="735355" y="206299"/>
            <a:ext cx="11456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Qanoq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ililluta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akuutitsineq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atuutilersissinnaavarput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?</a:t>
            </a:r>
          </a:p>
        </p:txBody>
      </p:sp>
      <p:pic>
        <p:nvPicPr>
          <p:cNvPr id="9" name="Google Shape;279;p20" descr="4 panels show different levels of support for equality, equity, reality and liberation">
            <a:extLst>
              <a:ext uri="{FF2B5EF4-FFF2-40B4-BE49-F238E27FC236}">
                <a16:creationId xmlns:a16="http://schemas.microsoft.com/office/drawing/2014/main" id="{DAF74D25-9A47-D97A-CA41-FF6A48991DD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9241" y="2612319"/>
            <a:ext cx="4954568" cy="3401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69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27D3F86-B042-E525-A9E7-89B140EF7C73}"/>
              </a:ext>
            </a:extLst>
          </p:cNvPr>
          <p:cNvSpPr/>
          <p:nvPr/>
        </p:nvSpPr>
        <p:spPr>
          <a:xfrm rot="16200000" flipH="1">
            <a:off x="6055186" y="734314"/>
            <a:ext cx="81630" cy="12192002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A8F8F-26AC-A143-A088-BF63FC5424D9}"/>
              </a:ext>
            </a:extLst>
          </p:cNvPr>
          <p:cNvSpPr/>
          <p:nvPr/>
        </p:nvSpPr>
        <p:spPr>
          <a:xfrm>
            <a:off x="-1" y="0"/>
            <a:ext cx="387795" cy="68580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DFB444-C80E-F141-8FE3-4B42937D61F9}"/>
              </a:ext>
            </a:extLst>
          </p:cNvPr>
          <p:cNvSpPr txBox="1"/>
          <p:nvPr/>
        </p:nvSpPr>
        <p:spPr>
          <a:xfrm>
            <a:off x="1063966" y="1778088"/>
            <a:ext cx="11087091" cy="430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err="1"/>
              <a:t>Sulisinnaanermut</a:t>
            </a:r>
            <a:r>
              <a:rPr lang="en-US" sz="2000" dirty="0"/>
              <a:t> </a:t>
            </a:r>
            <a:r>
              <a:rPr lang="en-US" sz="2000" dirty="0" err="1"/>
              <a:t>periarfissat</a:t>
            </a:r>
            <a:r>
              <a:rPr lang="en-US" sz="2000" dirty="0"/>
              <a:t> </a:t>
            </a:r>
            <a:r>
              <a:rPr lang="en-US" sz="2000" dirty="0" err="1"/>
              <a:t>annertusarlugit</a:t>
            </a:r>
            <a:r>
              <a:rPr lang="en-US" sz="2000" dirty="0"/>
              <a:t> </a:t>
            </a:r>
            <a:r>
              <a:rPr lang="en-US" sz="2000" dirty="0" err="1"/>
              <a:t>aamma</a:t>
            </a:r>
            <a:r>
              <a:rPr lang="en-US" sz="2000" dirty="0"/>
              <a:t> </a:t>
            </a:r>
            <a:r>
              <a:rPr lang="en-US" sz="2000" dirty="0" err="1"/>
              <a:t>sulisinnaassuseq</a:t>
            </a:r>
            <a:r>
              <a:rPr lang="en-US" sz="2000" dirty="0"/>
              <a:t> </a:t>
            </a:r>
            <a:r>
              <a:rPr lang="en-US" sz="2000" dirty="0" err="1"/>
              <a:t>patajaallisarlugu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 err="1"/>
              <a:t>Suliffimmi</a:t>
            </a:r>
            <a:r>
              <a:rPr lang="en-US" sz="2000" dirty="0"/>
              <a:t> </a:t>
            </a:r>
            <a:r>
              <a:rPr lang="en-US" sz="2000" dirty="0" err="1"/>
              <a:t>ilikkarsinnaanermut</a:t>
            </a:r>
            <a:r>
              <a:rPr lang="en-US" sz="2000" dirty="0"/>
              <a:t> </a:t>
            </a:r>
            <a:r>
              <a:rPr lang="en-US" sz="2000" dirty="0" err="1"/>
              <a:t>periarfissat</a:t>
            </a:r>
            <a:r>
              <a:rPr lang="en-US" sz="2000" dirty="0"/>
              <a:t> </a:t>
            </a:r>
            <a:r>
              <a:rPr lang="en-US" sz="2000" dirty="0" err="1"/>
              <a:t>patajaallisarlugit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 err="1"/>
              <a:t>Sulisut</a:t>
            </a:r>
            <a:r>
              <a:rPr lang="en-US" sz="2000" dirty="0"/>
              <a:t> </a:t>
            </a:r>
            <a:r>
              <a:rPr lang="en-US" sz="2000" dirty="0" err="1"/>
              <a:t>suliffimminni</a:t>
            </a:r>
            <a:r>
              <a:rPr lang="en-US" sz="2000" dirty="0"/>
              <a:t> </a:t>
            </a:r>
            <a:r>
              <a:rPr lang="en-US" sz="2000" dirty="0" err="1"/>
              <a:t>tapersersorneqarnissaminnik</a:t>
            </a:r>
            <a:r>
              <a:rPr lang="en-US" sz="2000" dirty="0"/>
              <a:t> </a:t>
            </a:r>
            <a:r>
              <a:rPr lang="en-US" sz="2000" dirty="0" err="1"/>
              <a:t>pisariaqartitsisut</a:t>
            </a:r>
            <a:r>
              <a:rPr lang="en-US" sz="2000" dirty="0"/>
              <a:t> </a:t>
            </a:r>
            <a:r>
              <a:rPr lang="en-US" sz="2000" dirty="0" err="1"/>
              <a:t>ikiorlugit</a:t>
            </a:r>
            <a:r>
              <a:rPr lang="en-US" sz="20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2000" b="1" dirty="0" err="1"/>
              <a:t>Taamaaliorpugut</a:t>
            </a:r>
            <a:r>
              <a:rPr lang="en-US" sz="2000" b="1" dirty="0"/>
              <a:t>: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1/ </a:t>
            </a:r>
            <a:r>
              <a:rPr lang="en-US" sz="2000" dirty="0" err="1"/>
              <a:t>Suliffeqarfiup</a:t>
            </a:r>
            <a:r>
              <a:rPr lang="en-US" sz="2000" dirty="0"/>
              <a:t> </a:t>
            </a:r>
            <a:r>
              <a:rPr lang="en-US" sz="2000" dirty="0" err="1"/>
              <a:t>iluani</a:t>
            </a:r>
            <a:r>
              <a:rPr lang="en-US" sz="2000" dirty="0"/>
              <a:t> </a:t>
            </a:r>
            <a:r>
              <a:rPr lang="en-US" sz="2000" dirty="0" err="1"/>
              <a:t>avataaniluunniit</a:t>
            </a:r>
            <a:r>
              <a:rPr lang="en-US" sz="2000" dirty="0"/>
              <a:t> </a:t>
            </a:r>
            <a:r>
              <a:rPr lang="en-US" sz="2000" dirty="0" err="1"/>
              <a:t>sungiusaasumik</a:t>
            </a:r>
            <a:r>
              <a:rPr lang="en-US" sz="2000" dirty="0"/>
              <a:t> </a:t>
            </a:r>
            <a:r>
              <a:rPr lang="en-US" sz="2000" dirty="0" err="1"/>
              <a:t>ilitsersuinikkut</a:t>
            </a:r>
            <a:r>
              <a:rPr lang="en-US" sz="20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2/ </a:t>
            </a:r>
            <a:r>
              <a:rPr lang="en-US" sz="2000" dirty="0" err="1"/>
              <a:t>Suleqatit</a:t>
            </a:r>
            <a:r>
              <a:rPr lang="en-US" sz="2000" dirty="0"/>
              <a:t> </a:t>
            </a:r>
            <a:r>
              <a:rPr lang="en-US" sz="2000" dirty="0" err="1"/>
              <a:t>sungiusarnissamut</a:t>
            </a:r>
            <a:r>
              <a:rPr lang="en-US" sz="2000" dirty="0"/>
              <a:t> </a:t>
            </a:r>
            <a:r>
              <a:rPr lang="en-US" sz="2000" dirty="0" err="1"/>
              <a:t>imaluunniit</a:t>
            </a:r>
            <a:r>
              <a:rPr lang="en-US" sz="2000" dirty="0"/>
              <a:t> </a:t>
            </a:r>
            <a:r>
              <a:rPr lang="en-US" sz="2000" dirty="0" err="1"/>
              <a:t>ikiorneqarnissamik</a:t>
            </a:r>
            <a:r>
              <a:rPr lang="en-US" sz="2000" dirty="0"/>
              <a:t> </a:t>
            </a:r>
            <a:r>
              <a:rPr lang="en-US" sz="2000" dirty="0" err="1"/>
              <a:t>pisariaqartitsisut</a:t>
            </a:r>
            <a:r>
              <a:rPr lang="en-US" sz="2000" dirty="0"/>
              <a:t> </a:t>
            </a:r>
            <a:r>
              <a:rPr lang="en-US" sz="2000" dirty="0" err="1"/>
              <a:t>paasillugit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/>
              <a:t>3/ </a:t>
            </a:r>
            <a:r>
              <a:rPr lang="en-US" sz="2000" dirty="0" err="1"/>
              <a:t>Sulinermi</a:t>
            </a:r>
            <a:r>
              <a:rPr lang="en-US" sz="2000" dirty="0"/>
              <a:t> </a:t>
            </a:r>
            <a:r>
              <a:rPr lang="en-US" sz="2000" dirty="0" err="1"/>
              <a:t>ilitsersuisoq</a:t>
            </a:r>
            <a:r>
              <a:rPr lang="en-US" sz="2000" dirty="0"/>
              <a:t> / </a:t>
            </a:r>
            <a:r>
              <a:rPr lang="en-US" sz="2000" dirty="0" err="1"/>
              <a:t>attaveqaat</a:t>
            </a:r>
            <a:r>
              <a:rPr lang="en-US" sz="2000" dirty="0"/>
              <a:t> </a:t>
            </a:r>
            <a:r>
              <a:rPr lang="en-US" sz="2000" dirty="0" err="1"/>
              <a:t>aamma</a:t>
            </a:r>
            <a:r>
              <a:rPr lang="en-US" sz="2000" dirty="0"/>
              <a:t> </a:t>
            </a:r>
            <a:r>
              <a:rPr lang="en-US" sz="2000" dirty="0" err="1"/>
              <a:t>atortut</a:t>
            </a:r>
            <a:r>
              <a:rPr lang="en-US" sz="2000" dirty="0"/>
              <a:t> </a:t>
            </a:r>
            <a:r>
              <a:rPr lang="en-US" sz="2000" dirty="0" err="1"/>
              <a:t>ikiorsiissutit</a:t>
            </a:r>
            <a:r>
              <a:rPr lang="en-US" sz="2000" dirty="0"/>
              <a:t> </a:t>
            </a:r>
            <a:r>
              <a:rPr lang="en-US" sz="2000" dirty="0" err="1"/>
              <a:t>aningaasalersorlugit</a:t>
            </a:r>
            <a:endParaRPr lang="en-US" sz="20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D55C40-1B52-964F-985C-29D0C7B50C60}"/>
              </a:ext>
            </a:extLst>
          </p:cNvPr>
          <p:cNvGrpSpPr/>
          <p:nvPr/>
        </p:nvGrpSpPr>
        <p:grpSpPr>
          <a:xfrm>
            <a:off x="644126" y="2120881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874E994D-398D-3F4D-864B-DCE507D1DCE9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FD0F9627-0254-B243-ACA6-F8BE38E00BC8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sp>
        <p:nvSpPr>
          <p:cNvPr id="38" name="CuadroTexto 350">
            <a:extLst>
              <a:ext uri="{FF2B5EF4-FFF2-40B4-BE49-F238E27FC236}">
                <a16:creationId xmlns:a16="http://schemas.microsoft.com/office/drawing/2014/main" id="{4EAA6544-71A4-6B46-AB33-ED5E684128CC}"/>
              </a:ext>
            </a:extLst>
          </p:cNvPr>
          <p:cNvSpPr txBox="1"/>
          <p:nvPr/>
        </p:nvSpPr>
        <p:spPr>
          <a:xfrm>
            <a:off x="1407357" y="348864"/>
            <a:ext cx="1107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SULINERMIK SUNGIUSAASOQ/ILITSERSUINERMI MALITTARISASSAQ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696E32-FDB2-295E-89DD-67D804497C70}"/>
              </a:ext>
            </a:extLst>
          </p:cNvPr>
          <p:cNvSpPr/>
          <p:nvPr/>
        </p:nvSpPr>
        <p:spPr>
          <a:xfrm>
            <a:off x="0" y="0"/>
            <a:ext cx="291333" cy="6858000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FC5806-3175-BECB-A114-75AB1AA87CF2}"/>
              </a:ext>
            </a:extLst>
          </p:cNvPr>
          <p:cNvGrpSpPr/>
          <p:nvPr/>
        </p:nvGrpSpPr>
        <p:grpSpPr>
          <a:xfrm>
            <a:off x="615703" y="2654156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8" name="Chevron 7">
              <a:extLst>
                <a:ext uri="{FF2B5EF4-FFF2-40B4-BE49-F238E27FC236}">
                  <a16:creationId xmlns:a16="http://schemas.microsoft.com/office/drawing/2014/main" id="{59E467C0-4AE1-1C53-24A8-F7A44D95E37A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FD8B53CD-4A99-EBE5-455C-79DA0BECD3F4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182B1E-5532-408A-6A36-AC182D2A9172}"/>
              </a:ext>
            </a:extLst>
          </p:cNvPr>
          <p:cNvGrpSpPr/>
          <p:nvPr/>
        </p:nvGrpSpPr>
        <p:grpSpPr>
          <a:xfrm>
            <a:off x="578090" y="3331564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15" name="Chevron 14">
              <a:extLst>
                <a:ext uri="{FF2B5EF4-FFF2-40B4-BE49-F238E27FC236}">
                  <a16:creationId xmlns:a16="http://schemas.microsoft.com/office/drawing/2014/main" id="{6E5C1400-5397-8307-1F56-23FE02A7C96A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A90B78F0-C317-C137-D7F8-25E098176D49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906776-B54B-CA99-D629-02779E18DF54}"/>
              </a:ext>
            </a:extLst>
          </p:cNvPr>
          <p:cNvGrpSpPr/>
          <p:nvPr/>
        </p:nvGrpSpPr>
        <p:grpSpPr>
          <a:xfrm>
            <a:off x="612884" y="4563004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2731CD68-E408-D7E4-26A3-33740349A937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EADE4209-F682-D275-7163-FA562EAA33BF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650279-9E8E-AD40-2177-95685B9E6194}"/>
              </a:ext>
            </a:extLst>
          </p:cNvPr>
          <p:cNvGrpSpPr/>
          <p:nvPr/>
        </p:nvGrpSpPr>
        <p:grpSpPr>
          <a:xfrm>
            <a:off x="604724" y="5135455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40" name="Chevron 39">
              <a:extLst>
                <a:ext uri="{FF2B5EF4-FFF2-40B4-BE49-F238E27FC236}">
                  <a16:creationId xmlns:a16="http://schemas.microsoft.com/office/drawing/2014/main" id="{B4B609B3-105B-6C7D-4615-E6945E6C7C8A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1" name="Chevron 40">
              <a:extLst>
                <a:ext uri="{FF2B5EF4-FFF2-40B4-BE49-F238E27FC236}">
                  <a16:creationId xmlns:a16="http://schemas.microsoft.com/office/drawing/2014/main" id="{C6F40FF4-3357-3637-C5B2-49FD791F1BCA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00A62F-385E-8C7B-08FB-BB99F47109F1}"/>
              </a:ext>
            </a:extLst>
          </p:cNvPr>
          <p:cNvGrpSpPr/>
          <p:nvPr/>
        </p:nvGrpSpPr>
        <p:grpSpPr>
          <a:xfrm>
            <a:off x="604724" y="5890614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43" name="Chevron 42">
              <a:extLst>
                <a:ext uri="{FF2B5EF4-FFF2-40B4-BE49-F238E27FC236}">
                  <a16:creationId xmlns:a16="http://schemas.microsoft.com/office/drawing/2014/main" id="{1868D15F-D901-56FB-7F1C-7FA192436C83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6D194E57-E65D-3A97-8CE5-1DCEA4136976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pic>
        <p:nvPicPr>
          <p:cNvPr id="48" name="Google Shape;174;p10" descr="Icon of Inuk with shadow of Inuk using sign language">
            <a:extLst>
              <a:ext uri="{FF2B5EF4-FFF2-40B4-BE49-F238E27FC236}">
                <a16:creationId xmlns:a16="http://schemas.microsoft.com/office/drawing/2014/main" id="{FA2993F4-DFEC-5539-F3F3-BB1AC91C12D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44606" y="2649056"/>
            <a:ext cx="1366856" cy="2011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6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27D3F86-B042-E525-A9E7-89B140EF7C73}"/>
              </a:ext>
            </a:extLst>
          </p:cNvPr>
          <p:cNvSpPr/>
          <p:nvPr/>
        </p:nvSpPr>
        <p:spPr>
          <a:xfrm rot="16200000" flipH="1">
            <a:off x="6055186" y="734314"/>
            <a:ext cx="81630" cy="12192002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A8F8F-26AC-A143-A088-BF63FC5424D9}"/>
              </a:ext>
            </a:extLst>
          </p:cNvPr>
          <p:cNvSpPr/>
          <p:nvPr/>
        </p:nvSpPr>
        <p:spPr>
          <a:xfrm>
            <a:off x="-1" y="0"/>
            <a:ext cx="387795" cy="68580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DFB444-C80E-F141-8FE3-4B42937D61F9}"/>
              </a:ext>
            </a:extLst>
          </p:cNvPr>
          <p:cNvSpPr txBox="1"/>
          <p:nvPr/>
        </p:nvSpPr>
        <p:spPr>
          <a:xfrm>
            <a:off x="1128258" y="1285925"/>
            <a:ext cx="101867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effectLst/>
              </a:rPr>
              <a:t>Ilisimatusarnermi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alloriarneq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siulleq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tassaavoq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allagaatinik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misissuineq</a:t>
            </a:r>
            <a:r>
              <a:rPr lang="en-CA" sz="2400" dirty="0">
                <a:effectLst/>
              </a:rPr>
              <a:t>. </a:t>
            </a:r>
            <a:r>
              <a:rPr lang="en-CA" sz="2400" dirty="0" err="1">
                <a:effectLst/>
              </a:rPr>
              <a:t>Apeqqut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una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ukkatarineqarpoq</a:t>
            </a:r>
            <a:r>
              <a:rPr lang="en-CA" sz="2400" dirty="0">
                <a:effectLst/>
              </a:rPr>
              <a:t>: </a:t>
            </a:r>
            <a:r>
              <a:rPr lang="en-CA" sz="2400" dirty="0" err="1">
                <a:effectLst/>
              </a:rPr>
              <a:t>Nunavummut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tikikkuminartuunermi</a:t>
            </a:r>
            <a:r>
              <a:rPr lang="en-CA" sz="2400" dirty="0">
                <a:effectLst/>
              </a:rPr>
              <a:t> – </a:t>
            </a:r>
            <a:r>
              <a:rPr lang="en-CA" sz="2400" dirty="0" err="1">
                <a:effectLst/>
              </a:rPr>
              <a:t>aamma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innarluutilinnut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naleqqussaanermi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iluseq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sorleq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tangeqarpa</a:t>
            </a:r>
            <a:r>
              <a:rPr lang="en-CA" sz="2400" dirty="0">
                <a:effectLst/>
              </a:rPr>
              <a:t>. </a:t>
            </a:r>
          </a:p>
          <a:p>
            <a:endParaRPr lang="en-CA" sz="2400" dirty="0">
              <a:effectLst/>
            </a:endParaRPr>
          </a:p>
          <a:p>
            <a:r>
              <a:rPr lang="en-CA" sz="2400" dirty="0" err="1">
                <a:effectLst/>
              </a:rPr>
              <a:t>Aappaattut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ilisimatusartut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Nunavummi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illoqarfiit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nunaqarfiillu</a:t>
            </a:r>
            <a:r>
              <a:rPr lang="en-CA" sz="2400" dirty="0">
                <a:effectLst/>
              </a:rPr>
              <a:t> 25-it </a:t>
            </a:r>
            <a:r>
              <a:rPr lang="en-CA" sz="2400" dirty="0" err="1">
                <a:effectLst/>
              </a:rPr>
              <a:t>angalaffigai</a:t>
            </a:r>
            <a:r>
              <a:rPr lang="en-CA" sz="2400" dirty="0"/>
              <a:t>. “Sharing circles” </a:t>
            </a:r>
            <a:r>
              <a:rPr lang="en-CA" sz="2400" dirty="0" err="1"/>
              <a:t>suleriuseq</a:t>
            </a:r>
            <a:r>
              <a:rPr lang="en-CA" sz="2400" dirty="0"/>
              <a:t> </a:t>
            </a:r>
            <a:r>
              <a:rPr lang="en-CA" sz="2400" dirty="0" err="1"/>
              <a:t>atorlugu</a:t>
            </a:r>
            <a:r>
              <a:rPr lang="en-CA" sz="2400" dirty="0"/>
              <a:t> </a:t>
            </a:r>
            <a:r>
              <a:rPr lang="en-CA" sz="2400" dirty="0" err="1"/>
              <a:t>inuit</a:t>
            </a:r>
            <a:r>
              <a:rPr lang="en-CA" sz="2400" dirty="0"/>
              <a:t> </a:t>
            </a:r>
            <a:r>
              <a:rPr lang="en-CA" sz="2400" dirty="0" err="1"/>
              <a:t>innarluutillit</a:t>
            </a:r>
            <a:r>
              <a:rPr lang="en-CA" sz="2400" dirty="0"/>
              <a:t> </a:t>
            </a:r>
            <a:r>
              <a:rPr lang="en-CA" sz="2400" dirty="0" err="1"/>
              <a:t>aamma</a:t>
            </a:r>
            <a:r>
              <a:rPr lang="en-CA" sz="2400" dirty="0"/>
              <a:t> </a:t>
            </a:r>
            <a:r>
              <a:rPr lang="en-CA" sz="2400" dirty="0" err="1"/>
              <a:t>sullissinermik</a:t>
            </a:r>
            <a:r>
              <a:rPr lang="en-CA" sz="2400" dirty="0"/>
              <a:t> </a:t>
            </a:r>
            <a:r>
              <a:rPr lang="en-CA" sz="2400" dirty="0" err="1"/>
              <a:t>suliaqartartut</a:t>
            </a:r>
            <a:r>
              <a:rPr lang="en-CA" sz="2400" dirty="0"/>
              <a:t> </a:t>
            </a:r>
            <a:r>
              <a:rPr lang="en-CA" sz="2400" dirty="0" err="1"/>
              <a:t>suleqatigineqarput</a:t>
            </a:r>
            <a:r>
              <a:rPr lang="en-CA" sz="2400" dirty="0"/>
              <a:t>, </a:t>
            </a:r>
            <a:r>
              <a:rPr lang="en-CA" sz="2400" dirty="0" err="1"/>
              <a:t>tikikkuminartuuneq</a:t>
            </a:r>
            <a:r>
              <a:rPr lang="en-CA" sz="2400" dirty="0"/>
              <a:t> </a:t>
            </a:r>
            <a:r>
              <a:rPr lang="en-CA" sz="2400" dirty="0" err="1"/>
              <a:t>pillugu</a:t>
            </a:r>
            <a:r>
              <a:rPr lang="en-CA" sz="2400" dirty="0"/>
              <a:t> </a:t>
            </a:r>
            <a:r>
              <a:rPr lang="en-CA" sz="2400" dirty="0" err="1"/>
              <a:t>isumaat</a:t>
            </a:r>
            <a:r>
              <a:rPr lang="en-CA" sz="2400" dirty="0"/>
              <a:t> </a:t>
            </a:r>
            <a:r>
              <a:rPr lang="en-CA" sz="2400" dirty="0" err="1"/>
              <a:t>paaserusullugit</a:t>
            </a:r>
            <a:r>
              <a:rPr lang="en-CA" sz="2400" dirty="0"/>
              <a:t>. </a:t>
            </a:r>
            <a:r>
              <a:rPr lang="en-CA" sz="2400" dirty="0" err="1"/>
              <a:t>Maannamut</a:t>
            </a:r>
            <a:r>
              <a:rPr lang="en-CA" sz="2400" dirty="0"/>
              <a:t> </a:t>
            </a:r>
            <a:r>
              <a:rPr lang="en-CA" sz="2400" dirty="0" err="1"/>
              <a:t>inuit</a:t>
            </a:r>
            <a:r>
              <a:rPr lang="en-CA" sz="2400" dirty="0"/>
              <a:t> 400-ngajaat </a:t>
            </a:r>
            <a:r>
              <a:rPr lang="en-CA" sz="2400" dirty="0" err="1"/>
              <a:t>aperorneqareerput</a:t>
            </a:r>
            <a:r>
              <a:rPr lang="en-CA" sz="2400" dirty="0"/>
              <a:t> </a:t>
            </a:r>
            <a:r>
              <a:rPr lang="en-CA" sz="2400" dirty="0" err="1"/>
              <a:t>sumiiffiillu</a:t>
            </a:r>
            <a:r>
              <a:rPr lang="en-CA" sz="2400" dirty="0"/>
              <a:t> 20 </a:t>
            </a:r>
            <a:r>
              <a:rPr lang="en-CA" sz="2400" dirty="0" err="1"/>
              <a:t>tikinneqareerlutik</a:t>
            </a:r>
            <a:r>
              <a:rPr lang="en-CA" sz="2400" dirty="0"/>
              <a:t>.</a:t>
            </a:r>
            <a:br>
              <a:rPr lang="en-CA" sz="2400" dirty="0"/>
            </a:br>
            <a:endParaRPr lang="en-CA" sz="2400" dirty="0"/>
          </a:p>
          <a:p>
            <a:r>
              <a:rPr lang="en-CA" sz="2400" dirty="0" err="1"/>
              <a:t>Killiffik</a:t>
            </a:r>
            <a:r>
              <a:rPr lang="en-CA" sz="2400" dirty="0"/>
              <a:t> 3, </a:t>
            </a:r>
            <a:r>
              <a:rPr lang="en-CA" sz="2400" dirty="0" err="1"/>
              <a:t>Paasissutissat</a:t>
            </a:r>
            <a:r>
              <a:rPr lang="en-CA" sz="2400" dirty="0"/>
              <a:t> </a:t>
            </a:r>
            <a:r>
              <a:rPr lang="en-CA" sz="2400" dirty="0" err="1"/>
              <a:t>misissorneqassapput</a:t>
            </a:r>
            <a:r>
              <a:rPr lang="en-CA" sz="2400" dirty="0"/>
              <a:t>, </a:t>
            </a:r>
            <a:r>
              <a:rPr lang="en-CA" sz="2400" dirty="0" err="1"/>
              <a:t>aallartinneqareerpoq</a:t>
            </a:r>
            <a:r>
              <a:rPr lang="en-CA" sz="2400" dirty="0"/>
              <a:t>.</a:t>
            </a:r>
            <a:endParaRPr lang="en-CA" sz="2400" dirty="0">
              <a:effectLst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D55C40-1B52-964F-985C-29D0C7B50C60}"/>
              </a:ext>
            </a:extLst>
          </p:cNvPr>
          <p:cNvGrpSpPr/>
          <p:nvPr/>
        </p:nvGrpSpPr>
        <p:grpSpPr>
          <a:xfrm>
            <a:off x="687284" y="1428838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874E994D-398D-3F4D-864B-DCE507D1DCE9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FD0F9627-0254-B243-ACA6-F8BE38E00BC8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sp>
        <p:nvSpPr>
          <p:cNvPr id="38" name="CuadroTexto 350">
            <a:extLst>
              <a:ext uri="{FF2B5EF4-FFF2-40B4-BE49-F238E27FC236}">
                <a16:creationId xmlns:a16="http://schemas.microsoft.com/office/drawing/2014/main" id="{4EAA6544-71A4-6B46-AB33-ED5E684128CC}"/>
              </a:ext>
            </a:extLst>
          </p:cNvPr>
          <p:cNvSpPr txBox="1"/>
          <p:nvPr/>
        </p:nvSpPr>
        <p:spPr>
          <a:xfrm>
            <a:off x="312504" y="223002"/>
            <a:ext cx="1156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ILISIMATUSARNERMI SULINIUT: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Tikikkuminartuunermut</a:t>
            </a:r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malittarisassat</a:t>
            </a:r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aamma</a:t>
            </a:r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Inuit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inuuniarnerminni</a:t>
            </a:r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pingaartitaat</a:t>
            </a:r>
            <a:endParaRPr lang="en-US" sz="2800" b="1" dirty="0">
              <a:solidFill>
                <a:schemeClr val="tx2"/>
              </a:solidFill>
              <a:latin typeface="Poppins" pitchFamily="2" charset="77"/>
              <a:ea typeface="Lato Heavy" charset="0"/>
              <a:cs typeface="Poppins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696E32-FDB2-295E-89DD-67D804497C70}"/>
              </a:ext>
            </a:extLst>
          </p:cNvPr>
          <p:cNvSpPr/>
          <p:nvPr/>
        </p:nvSpPr>
        <p:spPr>
          <a:xfrm>
            <a:off x="0" y="0"/>
            <a:ext cx="291333" cy="6858000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906776-B54B-CA99-D629-02779E18DF54}"/>
              </a:ext>
            </a:extLst>
          </p:cNvPr>
          <p:cNvGrpSpPr/>
          <p:nvPr/>
        </p:nvGrpSpPr>
        <p:grpSpPr>
          <a:xfrm>
            <a:off x="637341" y="2897349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2731CD68-E408-D7E4-26A3-33740349A937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EADE4209-F682-D275-7163-FA562EAA33BF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CFE7E5-E417-472E-A8C8-B9F196D128D6}"/>
              </a:ext>
            </a:extLst>
          </p:cNvPr>
          <p:cNvGrpSpPr/>
          <p:nvPr/>
        </p:nvGrpSpPr>
        <p:grpSpPr>
          <a:xfrm>
            <a:off x="660650" y="5126116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5" name="Chevron 4">
              <a:extLst>
                <a:ext uri="{FF2B5EF4-FFF2-40B4-BE49-F238E27FC236}">
                  <a16:creationId xmlns:a16="http://schemas.microsoft.com/office/drawing/2014/main" id="{0C930C5D-E1E3-A9FE-36E5-5EF8B7BFA0F0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071F760D-7D79-0FDF-3F4C-5EB5846F9710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pic>
        <p:nvPicPr>
          <p:cNvPr id="9" name="Google Shape;173;p10" descr="Icon of Inuk with shadow of Inuk using a cane">
            <a:extLst>
              <a:ext uri="{FF2B5EF4-FFF2-40B4-BE49-F238E27FC236}">
                <a16:creationId xmlns:a16="http://schemas.microsoft.com/office/drawing/2014/main" id="{64A90DF0-A4FB-886D-7478-18E85E3320B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78557" y="2265184"/>
            <a:ext cx="1392992" cy="210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110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27D3F86-B042-E525-A9E7-89B140EF7C73}"/>
              </a:ext>
            </a:extLst>
          </p:cNvPr>
          <p:cNvSpPr/>
          <p:nvPr/>
        </p:nvSpPr>
        <p:spPr>
          <a:xfrm rot="16200000" flipH="1">
            <a:off x="6055186" y="734314"/>
            <a:ext cx="81630" cy="12192002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A8F8F-26AC-A143-A088-BF63FC5424D9}"/>
              </a:ext>
            </a:extLst>
          </p:cNvPr>
          <p:cNvSpPr/>
          <p:nvPr/>
        </p:nvSpPr>
        <p:spPr>
          <a:xfrm>
            <a:off x="-1" y="0"/>
            <a:ext cx="387795" cy="68580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696E32-FDB2-295E-89DD-67D804497C70}"/>
              </a:ext>
            </a:extLst>
          </p:cNvPr>
          <p:cNvSpPr/>
          <p:nvPr/>
        </p:nvSpPr>
        <p:spPr>
          <a:xfrm>
            <a:off x="0" y="0"/>
            <a:ext cx="291333" cy="6858000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" name="CuadroTexto 350">
            <a:extLst>
              <a:ext uri="{FF2B5EF4-FFF2-40B4-BE49-F238E27FC236}">
                <a16:creationId xmlns:a16="http://schemas.microsoft.com/office/drawing/2014/main" id="{05CABC74-6926-0BA6-D8F4-9A05F9707E61}"/>
              </a:ext>
            </a:extLst>
          </p:cNvPr>
          <p:cNvSpPr txBox="1"/>
          <p:nvPr/>
        </p:nvSpPr>
        <p:spPr>
          <a:xfrm>
            <a:off x="950593" y="425583"/>
            <a:ext cx="1107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Maannamut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ilisimatusarnermi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inernerit</a:t>
            </a:r>
            <a:endParaRPr lang="en-US" sz="3200" b="1" dirty="0">
              <a:solidFill>
                <a:schemeClr val="tx2"/>
              </a:solidFill>
              <a:latin typeface="Poppins" pitchFamily="2" charset="77"/>
              <a:ea typeface="Lato Heavy" charset="0"/>
              <a:cs typeface="Poppin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4846F-88BB-844A-C3DB-7ED413C04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6" r="817"/>
          <a:stretch/>
        </p:blipFill>
        <p:spPr>
          <a:xfrm>
            <a:off x="472242" y="1397000"/>
            <a:ext cx="11556565" cy="44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31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BF82C0-1FE5-B597-498F-EC09300FBF91}"/>
              </a:ext>
            </a:extLst>
          </p:cNvPr>
          <p:cNvSpPr/>
          <p:nvPr/>
        </p:nvSpPr>
        <p:spPr>
          <a:xfrm>
            <a:off x="0" y="5333490"/>
            <a:ext cx="10452100" cy="1204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A659B2-AFE6-AD54-892F-0B3109C29DF8}"/>
              </a:ext>
            </a:extLst>
          </p:cNvPr>
          <p:cNvSpPr txBox="1">
            <a:spLocks/>
          </p:cNvSpPr>
          <p:nvPr/>
        </p:nvSpPr>
        <p:spPr>
          <a:xfrm>
            <a:off x="514616" y="5579713"/>
            <a:ext cx="8388084" cy="8317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Asseq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Inuk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qaqortumik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qernertumillu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qalipaatilimmik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tujuululik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isarualik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sikumi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nikorfasoq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43634"/>
          <a:stretch/>
        </p:blipFill>
        <p:spPr>
          <a:xfrm>
            <a:off x="9026919" y="533749"/>
            <a:ext cx="3067627" cy="6004400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13E097-6A39-F7B5-B83C-8E4ECC0F71E7}"/>
              </a:ext>
            </a:extLst>
          </p:cNvPr>
          <p:cNvSpPr/>
          <p:nvPr/>
        </p:nvSpPr>
        <p:spPr>
          <a:xfrm>
            <a:off x="278983" y="1233710"/>
            <a:ext cx="949742" cy="401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/>
          </p:nvPr>
        </p:nvSpPr>
        <p:spPr>
          <a:xfrm>
            <a:off x="387616" y="1156847"/>
            <a:ext cx="8515084" cy="3911656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Inatsisartut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pinnagit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inuup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pisariaqartitaanik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ukkatarinninnermik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pingaarnersiuineq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Suliniutitta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siunertaat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angugaagatsigit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taava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Nunavummi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innarluutillit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tapersersorniarlugit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suliaqartarpugut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Ilisimasat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inuiaqatigiinnut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naalakkersuisunut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suliffeqarfinnut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aamma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innuttaaqatigiinnut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tamanut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ingerlateqqiineq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Innarluutillit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peqatigiiffii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aamma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inuit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innarluutillit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nukittorsarlugit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nukiit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isumalluutit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toqqaannaq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tunniullugit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taakkuuppummi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inuunerminnut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ilisimasaqarnerpaat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Nuna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tamakkerlugu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naalakkersuisooqatigiinnut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politikkikkut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oqallinnermi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aamma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ataatsimoorluni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suleriaatsinut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peqataatitsineq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Innarluuteqarneq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pissutigalugu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qaaqquneqarnermut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itigartitsineq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pingaartumik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Inuit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inoqqaavi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pillugit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innarluuteqarnermut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sinniisuunermut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350">
            <a:extLst>
              <a:ext uri="{FF2B5EF4-FFF2-40B4-BE49-F238E27FC236}">
                <a16:creationId xmlns:a16="http://schemas.microsoft.com/office/drawing/2014/main" id="{668E0B34-DF5E-2409-55BE-666145401966}"/>
              </a:ext>
            </a:extLst>
          </p:cNvPr>
          <p:cNvSpPr txBox="1"/>
          <p:nvPr/>
        </p:nvSpPr>
        <p:spPr>
          <a:xfrm>
            <a:off x="-318868" y="0"/>
            <a:ext cx="11214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INUIAQATIGIINNI AKUUTITSINERUNEQ AAMMA INUNNIK INNARLUUTILINNIK SULIFFEQARTITSINISSAMUT AAQQIISSUTIT</a:t>
            </a:r>
          </a:p>
        </p:txBody>
      </p:sp>
    </p:spTree>
    <p:extLst>
      <p:ext uri="{BB962C8B-B14F-4D97-AF65-F5344CB8AC3E}">
        <p14:creationId xmlns:p14="http://schemas.microsoft.com/office/powerpoint/2010/main" val="119597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A659B2-AFE6-AD54-892F-0B3109C29DF8}"/>
              </a:ext>
            </a:extLst>
          </p:cNvPr>
          <p:cNvSpPr txBox="1">
            <a:spLocks/>
          </p:cNvSpPr>
          <p:nvPr/>
        </p:nvSpPr>
        <p:spPr>
          <a:xfrm>
            <a:off x="514616" y="5579713"/>
            <a:ext cx="8388084" cy="8317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3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5960"/>
          <a:stretch/>
        </p:blipFill>
        <p:spPr>
          <a:xfrm>
            <a:off x="8879712" y="63424"/>
            <a:ext cx="3312288" cy="6483285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13E097-6A39-F7B5-B83C-8E4ECC0F71E7}"/>
              </a:ext>
            </a:extLst>
          </p:cNvPr>
          <p:cNvSpPr/>
          <p:nvPr/>
        </p:nvSpPr>
        <p:spPr>
          <a:xfrm>
            <a:off x="278983" y="1233710"/>
            <a:ext cx="949742" cy="401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/>
          </p:nvPr>
        </p:nvSpPr>
        <p:spPr>
          <a:xfrm>
            <a:off x="278983" y="1107014"/>
            <a:ext cx="8437318" cy="388753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Inuit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kulturiat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akuutitsinermullu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ileqqut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aallaavigalugit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pikkorissarnernut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atortut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inerisarlugit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Atorfinititsinermi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politikkit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sulisitsisut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akuutitsinissaanut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kaammattorlugit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Inuit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ataasiakkaat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ilinniartitsinissaanut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akuersaarneq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taamaattorli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aamma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sulisoqarneq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assigiingitsutigut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sunnerneqartarnera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ilaatigut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inissaqarneq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piitsuuneq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il.il..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Malitassanik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neqeroortarpugut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taakkulu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inuit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ataasiakkaat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nerisassanut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il.il.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akiligassanut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ikiuisarput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Suliffimmi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sungiusaasut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pisariaqarluinnarput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Sullissineq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suussusersinerup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siorna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tunnissiuk</a:t>
            </a:r>
            <a:b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Akuutitsiniarluni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sulineq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isiginnaagassiaq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Century Gothic" panose="020B0502020202020204" pitchFamily="34" charset="0"/>
                <a:hlinkClick r:id="rId6"/>
              </a:rPr>
              <a:t>https://www.youtube.com/watch?v=4cjb3_DSyjg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350">
            <a:extLst>
              <a:ext uri="{FF2B5EF4-FFF2-40B4-BE49-F238E27FC236}">
                <a16:creationId xmlns:a16="http://schemas.microsoft.com/office/drawing/2014/main" id="{668E0B34-DF5E-2409-55BE-666145401966}"/>
              </a:ext>
            </a:extLst>
          </p:cNvPr>
          <p:cNvSpPr txBox="1"/>
          <p:nvPr/>
        </p:nvSpPr>
        <p:spPr>
          <a:xfrm>
            <a:off x="-813753" y="319851"/>
            <a:ext cx="103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AKUUTITSINISSAMUT AAQQIISSUTIT - NANGINNERA</a:t>
            </a:r>
          </a:p>
        </p:txBody>
      </p:sp>
    </p:spTree>
    <p:extLst>
      <p:ext uri="{BB962C8B-B14F-4D97-AF65-F5344CB8AC3E}">
        <p14:creationId xmlns:p14="http://schemas.microsoft.com/office/powerpoint/2010/main" val="3045161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5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536</Words>
  <Application>Microsoft Office PowerPoint</Application>
  <PresentationFormat>Widescreen</PresentationFormat>
  <Paragraphs>57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22" baseType="lpstr">
      <vt:lpstr>Lato Light</vt:lpstr>
      <vt:lpstr>Times New Roman</vt:lpstr>
      <vt:lpstr>Century Gothic</vt:lpstr>
      <vt:lpstr>Wingdings</vt:lpstr>
      <vt:lpstr>Arial</vt:lpstr>
      <vt:lpstr>Raleway</vt:lpstr>
      <vt:lpstr>Calibri</vt:lpstr>
      <vt:lpstr>Tw Cen MT</vt:lpstr>
      <vt:lpstr>Poppins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Drude Daverkosen</dc:creator>
  <cp:lastModifiedBy>Drude Daverkosen</cp:lastModifiedBy>
  <cp:revision>578</cp:revision>
  <dcterms:created xsi:type="dcterms:W3CDTF">2022-01-26T09:01:50Z</dcterms:created>
  <dcterms:modified xsi:type="dcterms:W3CDTF">2023-06-19T15:23:40Z</dcterms:modified>
</cp:coreProperties>
</file>