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1EE8B-2755-ED0A-BF26-400448F9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61B2C10-AB05-EED2-D636-63042A2B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6F9CB-B7E9-4F19-BEB7-66BF7C29A6B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0E5C627-F607-08B3-5C37-E37932E2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96DB41A-E919-06D7-2C99-9E83FDCE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DE01-CD2F-44E6-9726-4ACF080AEF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855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F9C66B1-FF89-43C7-D7D2-3480361E4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5D2E9C-4051-B1E8-26A3-F97A5AEC5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4C7CFE-2D4D-1DB3-DBC2-B8FEA7267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6F9CB-B7E9-4F19-BEB7-66BF7C29A6B9}" type="datetimeFigureOut">
              <a:rPr lang="da-DK" smtClean="0"/>
              <a:t>06-11-2025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025E35-50E7-B06E-0082-7E1E8F6E5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569259-5B3A-FFA7-66A9-D91812323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ADE01-CD2F-44E6-9726-4ACF080AEF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74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B23130-9111-B0E8-730B-F30E0EE5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br>
              <a:rPr lang="da-DK"/>
            </a:br>
            <a:br>
              <a:rPr lang="da-DK"/>
            </a:br>
            <a:br>
              <a:rPr lang="da-DK" sz="4900" spc="300"/>
            </a:br>
            <a:r>
              <a:rPr lang="da-DK" sz="5300" spc="300">
                <a:solidFill>
                  <a:srgbClr val="C00000"/>
                </a:solidFill>
              </a:rPr>
              <a:t>Tunngaviusut</a:t>
            </a:r>
            <a:br>
              <a:rPr lang="da-DK" sz="4900" spc="300">
                <a:solidFill>
                  <a:srgbClr val="28235D"/>
                </a:solidFill>
              </a:rPr>
            </a:br>
            <a:r>
              <a:rPr lang="da-DK" sz="4900" spc="300">
                <a:solidFill>
                  <a:srgbClr val="28235D"/>
                </a:solidFill>
              </a:rPr>
              <a:t>Inuit innarluutillit pisariaqartitaat tunngaviusut qulakkeerneqassapput</a:t>
            </a:r>
            <a:br>
              <a:rPr lang="da-DK" spc="300"/>
            </a:br>
            <a:r>
              <a:rPr lang="da-DK" sz="4000" spc="300">
                <a:solidFill>
                  <a:srgbClr val="28235D"/>
                </a:solidFill>
              </a:rPr>
              <a:t>Tiliup 2025-mi ataatsimeersuartitsinera</a:t>
            </a:r>
            <a:endParaRPr lang="da-DK" spc="300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D73608E-B059-D6E2-B51E-BB92584000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E9A4EE-1ECE-C4C1-8970-E6552C8C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Imm. 4: Kalaallit Nunaata pisussaaffii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F70240-8AC5-8848-B27C-9D6FABB986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7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5A0597-F131-AE25-1C18-1A8AA0DC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Isumaqatigiissutip atuutilersinneqarnera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B93B95D-3ED7-2505-6ECA-F544091D6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0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C145BE-F669-9B51-9F4C-2F57A555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Isumaqatigiissutip atuutilersinneqarnera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105F43F-A7B8-8B20-85A3-6CF46AAE5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84FE11-1029-7ADD-B757-E539B951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Nunatsinni inatsit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C87F866-B0D3-0F49-D614-E7505BEE5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27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05C91C8-D291-88C4-707E-BC28BB15F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Nunatsinni inatsit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4BF0780-DCF3-1164-C762-B786C4466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9F119F-F5A8-8AFA-8B56-0163E8D8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Nunatsinni inatsit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2527A7E-102C-F70A-7CB4-3747F9F97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F57124-A051-35FA-4139-F1F9DA83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Isumaqatigiissutip atuutilersinneqarnera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1A56863-576C-A7B3-C6F7-95C479BED2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E146EF-F08C-20EC-2B75-F344C14AD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Tilioq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1AF76C4-773B-EB19-DAFA-10D5C443C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870AA5-AF11-1E68-29F1-3C486547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Tiliup suliassaqarfia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C55BD67-7611-99E5-6929-A79160DE7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4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ACEB83-C7AA-039E-C057-DF230D00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Tiliup suliassaqarfia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30ED343-C8C0-9923-1086-414EBF8F1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4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0CA7E75-28C4-416D-F318-5BF39B1D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pc="300">
                <a:solidFill>
                  <a:srgbClr val="002060"/>
                </a:solidFill>
              </a:rPr>
              <a:t>Saqqummiussassat</a:t>
            </a:r>
            <a:endParaRPr lang="da-DK" spc="300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4F1A5C9-3891-F22A-9C8A-B4936E71E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B35B80C-281D-C61A-B50B-609281EF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2023-imi innuttaasunik saaffiginnissutit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3A47080-592F-9A04-8F6A-83B1FCA36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1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731DAD6-B767-56BB-EBD4-8997E54C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Innuttaasut saaffiginnissimasut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2E11C8A-349D-790F-BB11-C5C95A06B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1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9AAE62F-B0B8-D0DD-BFF3-96569776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2023-imi saaffiginnissutit pissutaat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AF8C8B8-F74E-18A1-84B9-A65B264E80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A43D72D-86CE-723C-C2B3-3A032C66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Saaffiginnissutit kommuninut agguarneri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B7F7FF2-E4D3-2E99-93BB-01ADDF8A6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31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CE379C-4839-0D66-A7C6-A830B8EE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Sullissineq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0216B2A-AA84-6D92-7A9E-8EC104BCD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69C9C1-CAE7-3C1E-D5E6-4D9AA257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Sullissineq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20B4A6-D74B-313E-3BF9-32F31870C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0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0F225F-5E32-2FB4-A754-EF087905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Innuttaasunut aporfiit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6D8AD66-6A5C-11F7-103C-A2679ACC0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8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D37B75-B80B-D728-FFAB-8C6933716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Innuttaasunut aporfiit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85E2251-5D77-09E1-F8C2-EEA39F58D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25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95BF99C-94D8-68AF-3826-1582B8902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Innuttaasunut aporfiit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2AD27C-BD30-0750-B020-3E284F780B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00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8E3AE4-4EAE-2114-97B9-352CF4C3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Assigiinngisitsineq persuttaanerlu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4B4406A-8B0A-A0E6-85F2-A995A021A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7F56D4-219B-BD66-0BFA-36B297BB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pc="300">
                <a:solidFill>
                  <a:srgbClr val="002060"/>
                </a:solidFill>
              </a:rPr>
              <a:t>Naalagaaffiit Peqatigiit</a:t>
            </a:r>
            <a:endParaRPr lang="da-DK" spc="300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E9E901-44F5-4967-8E41-AA0C227AFE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1446E0-2A10-EDAA-2667-9C9CFEF30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Ineqarneq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099156D-51F1-67B7-F316-F8356EB307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17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E9BCF49-6C7E-1A8F-04D6-9BC343BD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Aningaasaqarneq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AA93FBC-4E34-1665-C2CF-97B49B52B7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34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A89B2D-99FF-95EE-FB6A-87D6E18E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Assigiinngisitsineq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28AB4B-B28F-1E25-1EDB-57E4B520E7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1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D5E9290-DC60-FE94-86BC-1B950D8B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l-GL"/>
              <a:t>Soriarsinnaajunnaartutut misigineq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D49019F-2BAD-5ACD-50EA-1226260723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CEE424-FBFD-5A26-47A1-DC031927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Innarluuteqarneq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AD230CA-3095-457E-0077-155EA7CC0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E9445EA-C40D-4727-7805-08A9793F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solidFill>
                  <a:srgbClr val="BF1522"/>
                </a:solidFill>
              </a:rPr>
              <a:t>Qujanaq</a:t>
            </a:r>
            <a:br>
              <a:rPr lang="da-DK"/>
            </a:br>
            <a:r>
              <a:rPr lang="da-DK"/>
              <a:t>∙</a:t>
            </a:r>
            <a:br>
              <a:rPr lang="da-DK"/>
            </a:br>
            <a:r>
              <a:rPr lang="da-DK">
                <a:solidFill>
                  <a:srgbClr val="28235D"/>
                </a:solidFill>
              </a:rPr>
              <a:t>Tak</a:t>
            </a:r>
            <a:endParaRPr lang="da-DK" dirty="0">
              <a:solidFill>
                <a:srgbClr val="28235D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7369CE-A3EF-8807-341A-36F3B6998F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8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F6C75BB-2CBA-840A-707F-3E0C58EB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Inuttut pisinnaatitaaffiit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8B1A0F6-2E3B-011C-F156-B15F26038A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A82B4CC-1BD3-035C-846C-12CD968C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Inuit Innarluutillit pillugit Isumaqatigiissut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E90FDE2-2335-FBAE-D274-FA094178F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8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3722065-D983-5419-6934-2D8676F85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Imm. 4: Kalaallit Nunaata pisussaaffii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65570A-678F-7A24-487E-73CB32B51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0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F44FB21-D039-9B35-FED2-768A424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Imm. 4: Kalaallit Nunaata pisussaaffii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90CBC3B-BA7B-8F94-7E18-3DB47F12F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A7A19D-2B2A-C5A0-FB33-3C2CC88D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Imm. 4: Kalaallit Nunaata pisussaaffii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B05609F-BC24-9A3C-928A-32AAF004B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D85BCD-BE2B-5C82-812B-E9E6F8966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Imm. 4: Kalaallit Nunaata pisussaaffii</a:t>
            </a: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52F9BBF-EA84-D016-FBF7-E970F3F5B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35</Paragraphs>
  <Slides>35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0" baseType="lpstr">
      <vt:lpstr>Aptos</vt:lpstr>
      <vt:lpstr>Aptos Display</vt:lpstr>
      <vt:lpstr>Arial</vt:lpstr>
      <vt:lpstr>Times New Roman</vt:lpstr>
      <vt:lpstr>Office-tema</vt:lpstr>
      <vt:lpstr>   Tunngaviusut Inuit innarluutillit pisariaqartitaat tunngaviusut qulakkeerneqassapput Tiliup 2025-mi ataatsimeersuartitsinera</vt:lpstr>
      <vt:lpstr>Saqqummiussassat</vt:lpstr>
      <vt:lpstr>Naalagaaffiit Peqatigiit</vt:lpstr>
      <vt:lpstr>Inuttut pisinnaatitaaffiit</vt:lpstr>
      <vt:lpstr>Inuit Innarluutillit pillugit Isumaqatigiissut</vt:lpstr>
      <vt:lpstr>Imm. 4: Kalaallit Nunaata pisussaaffii</vt:lpstr>
      <vt:lpstr>Imm. 4: Kalaallit Nunaata pisussaaffii</vt:lpstr>
      <vt:lpstr>Imm. 4: Kalaallit Nunaata pisussaaffii</vt:lpstr>
      <vt:lpstr>Imm. 4: Kalaallit Nunaata pisussaaffii</vt:lpstr>
      <vt:lpstr>Imm. 4: Kalaallit Nunaata pisussaaffii</vt:lpstr>
      <vt:lpstr>Isumaqatigiissutip atuutilersinneqarnera</vt:lpstr>
      <vt:lpstr>Isumaqatigiissutip atuutilersinneqarnera</vt:lpstr>
      <vt:lpstr>Nunatsinni inatsit</vt:lpstr>
      <vt:lpstr>Nunatsinni inatsit</vt:lpstr>
      <vt:lpstr>Nunatsinni inatsit</vt:lpstr>
      <vt:lpstr>Isumaqatigiissutip atuutilersinneqarnera</vt:lpstr>
      <vt:lpstr>Tilioq</vt:lpstr>
      <vt:lpstr>Tiliup suliassaqarfia</vt:lpstr>
      <vt:lpstr>Tiliup suliassaqarfia</vt:lpstr>
      <vt:lpstr>2023-imi innuttaasunik saaffiginnissutit</vt:lpstr>
      <vt:lpstr>Innuttaasut saaffiginnissimasut</vt:lpstr>
      <vt:lpstr>2023-imi saaffiginnissutit pissutaat</vt:lpstr>
      <vt:lpstr>Saaffiginnissutit kommuninut agguarneri</vt:lpstr>
      <vt:lpstr>Sullissineq</vt:lpstr>
      <vt:lpstr>Sullissineq</vt:lpstr>
      <vt:lpstr>Innuttaasunut aporfiit</vt:lpstr>
      <vt:lpstr>Innuttaasunut aporfiit</vt:lpstr>
      <vt:lpstr>Innuttaasunut aporfiit</vt:lpstr>
      <vt:lpstr>Assigiinngisitsineq persuttaanerlu</vt:lpstr>
      <vt:lpstr>Ineqarneq</vt:lpstr>
      <vt:lpstr>Aningaasaqarneq</vt:lpstr>
      <vt:lpstr>Assigiinngisitsineq</vt:lpstr>
      <vt:lpstr>Soriarsinnaajunnaartutut misigineq</vt:lpstr>
      <vt:lpstr>Innarluuteqarneq</vt:lpstr>
      <vt:lpstr>Qujanaq ∙ 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Qivioq Løvstrøm</dc:creator>
  <cp:lastModifiedBy>Qivioq Løvstrøm</cp:lastModifiedBy>
  <cp:revision>1</cp:revision>
  <dcterms:created xsi:type="dcterms:W3CDTF">2025-11-06T13:41:43Z</dcterms:created>
  <dcterms:modified xsi:type="dcterms:W3CDTF">2025-11-06T13:41:43Z</dcterms:modified>
</cp:coreProperties>
</file>