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13004800" cy="9753600"/>
  <p:defaultTextStyle>
    <a:defPPr>
      <a:defRPr lang="kl-G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72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1420" y="7105674"/>
            <a:ext cx="10281958" cy="985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3436669"/>
            <a:ext cx="5220970" cy="369485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199390">
              <a:lnSpc>
                <a:spcPct val="102600"/>
              </a:lnSpc>
              <a:spcBef>
                <a:spcPts val="15"/>
              </a:spcBef>
            </a:pPr>
            <a:r>
              <a:rPr lang="da-DK" sz="2600" b="1" spc="-100" dirty="0" err="1">
                <a:latin typeface="Arial"/>
                <a:cs typeface="Arial"/>
              </a:rPr>
              <a:t>Ilaqutariiunikuuvugut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nalinginnaasut</a:t>
            </a:r>
            <a:r>
              <a:rPr lang="da-DK" sz="2600" b="1" spc="-100" dirty="0">
                <a:latin typeface="Arial"/>
                <a:cs typeface="Arial"/>
              </a:rPr>
              <a:t>, </a:t>
            </a:r>
            <a:r>
              <a:rPr lang="da-DK" sz="2600" b="1" spc="-100" dirty="0" err="1">
                <a:latin typeface="Arial"/>
                <a:cs typeface="Arial"/>
              </a:rPr>
              <a:t>anaanaq</a:t>
            </a:r>
            <a:r>
              <a:rPr lang="da-DK" sz="2600" b="1" spc="-100" dirty="0">
                <a:latin typeface="Arial"/>
                <a:cs typeface="Arial"/>
              </a:rPr>
              <a:t>, </a:t>
            </a:r>
            <a:r>
              <a:rPr lang="da-DK" sz="2600" b="1" spc="-100" dirty="0" err="1">
                <a:latin typeface="Arial"/>
                <a:cs typeface="Arial"/>
              </a:rPr>
              <a:t>ataataq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ernerpullu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marlunnik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ukiulik</a:t>
            </a:r>
            <a:r>
              <a:rPr sz="2600" b="1" spc="-6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 dirty="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lang="da-DK" sz="2600" b="1" spc="-100" dirty="0" err="1">
                <a:latin typeface="Arial"/>
                <a:cs typeface="Arial"/>
              </a:rPr>
              <a:t>Illumi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nalinginnaasumi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najugaqarpugut</a:t>
            </a:r>
            <a:r>
              <a:rPr lang="da-DK" sz="2600" b="1" spc="-100" dirty="0">
                <a:latin typeface="Arial"/>
                <a:cs typeface="Arial"/>
              </a:rPr>
              <a:t>, </a:t>
            </a:r>
            <a:r>
              <a:rPr lang="da-DK" sz="2600" b="1" spc="-100" dirty="0" err="1">
                <a:latin typeface="Arial"/>
                <a:cs typeface="Arial"/>
              </a:rPr>
              <a:t>nalinginnaasumik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suliffeqarpugut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sap.ak</a:t>
            </a:r>
            <a:r>
              <a:rPr lang="da-DK" sz="2600" b="1" spc="-100" dirty="0">
                <a:latin typeface="Arial"/>
                <a:cs typeface="Arial"/>
              </a:rPr>
              <a:t>. 37 </a:t>
            </a:r>
            <a:r>
              <a:rPr lang="da-DK" sz="2600" b="1" spc="-100" dirty="0" err="1">
                <a:latin typeface="Arial"/>
                <a:cs typeface="Arial"/>
              </a:rPr>
              <a:t>tiimit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sulisarluta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immitsinnullu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napatissinnaalluta</a:t>
            </a:r>
            <a:r>
              <a:rPr sz="2600" b="1" spc="-70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8300" y="635000"/>
            <a:ext cx="5334000" cy="77543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27" y="472599"/>
            <a:ext cx="12869545" cy="9131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121920" algn="ctr">
              <a:lnSpc>
                <a:spcPct val="100000"/>
              </a:lnSpc>
              <a:spcBef>
                <a:spcPts val="100"/>
              </a:spcBef>
            </a:pPr>
            <a:r>
              <a:rPr lang="da-DK" sz="2400" b="1" spc="10" dirty="0" err="1">
                <a:latin typeface="Arial"/>
                <a:cs typeface="Arial"/>
              </a:rPr>
              <a:t>Takorloorpara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qanigisaasut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ikiorneqarnissaminnut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pisariaqartitsillutik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oqarpata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tusaaneqartassasut</a:t>
            </a:r>
            <a:r>
              <a:rPr sz="2400" b="1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Arial"/>
              <a:cs typeface="Arial"/>
            </a:endParaRPr>
          </a:p>
          <a:p>
            <a:pPr marL="297180" marR="289560" algn="ctr">
              <a:lnSpc>
                <a:spcPct val="100000"/>
              </a:lnSpc>
            </a:pPr>
            <a:r>
              <a:rPr lang="da-DK" sz="2400" b="1" spc="10" dirty="0" err="1">
                <a:latin typeface="Arial"/>
                <a:cs typeface="Arial"/>
              </a:rPr>
              <a:t>Takorloorpara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qanigisaasut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ikiorserneqarnissaq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eqqortoq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utaqqitillugu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qasulussinnassanngitsut</a:t>
            </a:r>
            <a:r>
              <a:rPr sz="2400" b="1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Arial"/>
              <a:cs typeface="Arial"/>
            </a:endParaRPr>
          </a:p>
          <a:p>
            <a:pPr marL="493395" marR="485775" algn="ctr">
              <a:lnSpc>
                <a:spcPct val="100000"/>
              </a:lnSpc>
            </a:pPr>
            <a:r>
              <a:rPr lang="da-DK" sz="2400" b="1" spc="10" dirty="0" err="1">
                <a:latin typeface="Arial"/>
                <a:cs typeface="Arial"/>
              </a:rPr>
              <a:t>Takorloorpara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politikerit</a:t>
            </a:r>
            <a:r>
              <a:rPr lang="da-DK" sz="2400" b="1" spc="10" dirty="0">
                <a:latin typeface="Arial"/>
                <a:cs typeface="Arial"/>
              </a:rPr>
              <a:t> – </a:t>
            </a:r>
            <a:r>
              <a:rPr lang="da-DK" sz="2400" b="1" spc="10" dirty="0" err="1">
                <a:latin typeface="Arial"/>
                <a:cs typeface="Arial"/>
              </a:rPr>
              <a:t>najukkanni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aamma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sz="2400" b="1" spc="-20" dirty="0" err="1">
                <a:latin typeface="Arial"/>
                <a:cs typeface="Arial"/>
              </a:rPr>
              <a:t>Christiansborg</a:t>
            </a:r>
            <a:r>
              <a:rPr lang="da-DK" sz="2400" b="1" spc="-20" dirty="0">
                <a:latin typeface="Arial"/>
                <a:cs typeface="Arial"/>
              </a:rPr>
              <a:t>imi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lang="kl-GL" sz="2400" b="1" spc="185" dirty="0">
                <a:latin typeface="Arial"/>
                <a:cs typeface="Arial"/>
              </a:rPr>
              <a:t>–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ataatsimoorlutik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suleqatigiissasut</a:t>
            </a:r>
            <a:r>
              <a:rPr lang="da-DK" sz="2400" b="1" spc="10" dirty="0">
                <a:latin typeface="Arial"/>
                <a:cs typeface="Arial"/>
              </a:rPr>
              <a:t>, </a:t>
            </a:r>
            <a:r>
              <a:rPr lang="da-DK" sz="2400" b="1" spc="10" dirty="0" err="1">
                <a:latin typeface="Arial"/>
                <a:cs typeface="Arial"/>
              </a:rPr>
              <a:t>taamaasilluni</a:t>
            </a:r>
            <a:r>
              <a:rPr lang="da-DK" sz="2400" b="1" spc="10" dirty="0">
                <a:latin typeface="Arial"/>
                <a:cs typeface="Arial"/>
              </a:rPr>
              <a:t> inuit </a:t>
            </a:r>
            <a:r>
              <a:rPr lang="da-DK" sz="2400" b="1" spc="10" dirty="0" err="1">
                <a:latin typeface="Arial"/>
                <a:cs typeface="Arial"/>
              </a:rPr>
              <a:t>innarluutillit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tarnimikkullu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sanngisuusut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qanigisaasa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atugaat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qulakkeerneqarsinnaaniassammata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da-DK" sz="2400" b="1" spc="55" dirty="0">
                <a:latin typeface="Arial"/>
                <a:cs typeface="Arial"/>
              </a:rPr>
              <a:t>Inuit </a:t>
            </a:r>
            <a:r>
              <a:rPr lang="da-DK" sz="2400" b="1" spc="55" dirty="0" err="1">
                <a:latin typeface="Arial"/>
                <a:cs typeface="Arial"/>
              </a:rPr>
              <a:t>millionit</a:t>
            </a:r>
            <a:r>
              <a:rPr lang="da-DK" sz="2400" b="1" spc="55" dirty="0">
                <a:latin typeface="Arial"/>
                <a:cs typeface="Arial"/>
              </a:rPr>
              <a:t> </a:t>
            </a:r>
            <a:r>
              <a:rPr lang="da-DK" sz="2400" b="1" spc="55" dirty="0" err="1">
                <a:latin typeface="Arial"/>
                <a:cs typeface="Arial"/>
              </a:rPr>
              <a:t>sinnerlugit</a:t>
            </a:r>
            <a:r>
              <a:rPr lang="da-DK" sz="2400" b="1" spc="55" dirty="0">
                <a:latin typeface="Arial"/>
                <a:cs typeface="Arial"/>
              </a:rPr>
              <a:t> </a:t>
            </a:r>
            <a:r>
              <a:rPr lang="da-DK" sz="2400" b="1" spc="55" dirty="0" err="1">
                <a:latin typeface="Arial"/>
                <a:cs typeface="Arial"/>
              </a:rPr>
              <a:t>innarluutimmut</a:t>
            </a:r>
            <a:r>
              <a:rPr lang="da-DK" sz="2400" b="1" spc="55" dirty="0">
                <a:latin typeface="Arial"/>
                <a:cs typeface="Arial"/>
              </a:rPr>
              <a:t> </a:t>
            </a:r>
            <a:r>
              <a:rPr lang="da-DK" sz="2400" b="1" spc="55" dirty="0" err="1">
                <a:latin typeface="Arial"/>
                <a:cs typeface="Arial"/>
              </a:rPr>
              <a:t>tarnimikkulluunniiit</a:t>
            </a:r>
            <a:r>
              <a:rPr lang="da-DK" sz="2400" b="1" spc="55" dirty="0">
                <a:latin typeface="Arial"/>
                <a:cs typeface="Arial"/>
              </a:rPr>
              <a:t> </a:t>
            </a:r>
            <a:r>
              <a:rPr lang="da-DK" sz="2400" b="1" spc="55" dirty="0" err="1">
                <a:latin typeface="Arial"/>
                <a:cs typeface="Arial"/>
              </a:rPr>
              <a:t>sanngisuusunut</a:t>
            </a:r>
            <a:r>
              <a:rPr lang="da-DK" sz="2400" b="1" spc="55" dirty="0">
                <a:latin typeface="Arial"/>
                <a:cs typeface="Arial"/>
              </a:rPr>
              <a:t> </a:t>
            </a:r>
            <a:r>
              <a:rPr lang="da-DK" sz="2400" b="1" spc="55" dirty="0" err="1">
                <a:latin typeface="Arial"/>
                <a:cs typeface="Arial"/>
              </a:rPr>
              <a:t>toqqaannaq</a:t>
            </a:r>
            <a:r>
              <a:rPr lang="da-DK" sz="2400" b="1" spc="55" dirty="0">
                <a:latin typeface="Arial"/>
                <a:cs typeface="Arial"/>
              </a:rPr>
              <a:t> </a:t>
            </a:r>
            <a:r>
              <a:rPr lang="da-DK" sz="2400" b="1" spc="55" dirty="0" err="1">
                <a:latin typeface="Arial"/>
                <a:cs typeface="Arial"/>
              </a:rPr>
              <a:t>qanigisaasuupput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da-DK" sz="2400" b="1" spc="5" dirty="0" err="1">
                <a:latin typeface="Arial"/>
                <a:cs typeface="Arial"/>
              </a:rPr>
              <a:t>Taakkua</a:t>
            </a:r>
            <a:r>
              <a:rPr lang="da-DK" sz="2400" b="1" spc="5" dirty="0">
                <a:latin typeface="Arial"/>
                <a:cs typeface="Arial"/>
              </a:rPr>
              <a:t> </a:t>
            </a:r>
            <a:r>
              <a:rPr lang="da-DK" sz="2400" b="1" spc="5" dirty="0" err="1">
                <a:latin typeface="Arial"/>
                <a:cs typeface="Arial"/>
              </a:rPr>
              <a:t>saniatigut</a:t>
            </a:r>
            <a:r>
              <a:rPr lang="da-DK" sz="2400" b="1" spc="5" dirty="0">
                <a:latin typeface="Arial"/>
                <a:cs typeface="Arial"/>
              </a:rPr>
              <a:t> </a:t>
            </a:r>
            <a:r>
              <a:rPr lang="da-DK" sz="2400" b="1" spc="5" dirty="0" err="1">
                <a:latin typeface="Arial"/>
                <a:cs typeface="Arial"/>
              </a:rPr>
              <a:t>aamma</a:t>
            </a:r>
            <a:r>
              <a:rPr lang="da-DK" sz="2400" b="1" spc="5" dirty="0">
                <a:latin typeface="Arial"/>
                <a:cs typeface="Arial"/>
              </a:rPr>
              <a:t> </a:t>
            </a:r>
            <a:r>
              <a:rPr lang="da-DK" sz="2400" b="1" spc="5" dirty="0" err="1">
                <a:latin typeface="Arial"/>
                <a:cs typeface="Arial"/>
              </a:rPr>
              <a:t>ilaqutaqarput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da-DK" sz="2400" b="1" spc="-95" dirty="0" err="1">
                <a:latin typeface="Arial"/>
                <a:cs typeface="Arial"/>
              </a:rPr>
              <a:t>Ilungersorpugut</a:t>
            </a:r>
            <a:r>
              <a:rPr lang="da-DK" sz="2400" b="1" spc="-95" dirty="0">
                <a:latin typeface="Arial"/>
                <a:cs typeface="Arial"/>
              </a:rPr>
              <a:t>, </a:t>
            </a:r>
            <a:r>
              <a:rPr lang="da-DK" sz="2400" b="1" spc="-95" dirty="0" err="1">
                <a:latin typeface="Arial"/>
                <a:cs typeface="Arial"/>
              </a:rPr>
              <a:t>taamaattorli</a:t>
            </a:r>
            <a:r>
              <a:rPr lang="da-DK" sz="2400" b="1" spc="-95" dirty="0">
                <a:latin typeface="Arial"/>
                <a:cs typeface="Arial"/>
              </a:rPr>
              <a:t> </a:t>
            </a:r>
            <a:r>
              <a:rPr lang="da-DK" sz="2400" b="1" spc="-95" dirty="0" err="1">
                <a:latin typeface="Arial"/>
                <a:cs typeface="Arial"/>
              </a:rPr>
              <a:t>politikkikkut</a:t>
            </a:r>
            <a:r>
              <a:rPr lang="da-DK" sz="2400" b="1" spc="-95" dirty="0">
                <a:latin typeface="Arial"/>
                <a:cs typeface="Arial"/>
              </a:rPr>
              <a:t> </a:t>
            </a:r>
            <a:r>
              <a:rPr lang="da-DK" sz="2400" b="1" spc="-95" dirty="0" err="1">
                <a:latin typeface="Arial"/>
                <a:cs typeface="Arial"/>
              </a:rPr>
              <a:t>oqallinnermi</a:t>
            </a:r>
            <a:r>
              <a:rPr lang="da-DK" sz="2400" b="1" spc="-95" dirty="0">
                <a:latin typeface="Arial"/>
                <a:cs typeface="Arial"/>
              </a:rPr>
              <a:t> </a:t>
            </a:r>
            <a:r>
              <a:rPr lang="da-DK" sz="2400" b="1" spc="-95" dirty="0" err="1">
                <a:latin typeface="Arial"/>
                <a:cs typeface="Arial"/>
              </a:rPr>
              <a:t>ersinngingajapuppugut</a:t>
            </a:r>
            <a:r>
              <a:rPr sz="2400" b="1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da-DK" sz="2400" b="1" spc="-95" dirty="0" err="1">
                <a:latin typeface="Arial"/>
                <a:cs typeface="Arial"/>
              </a:rPr>
              <a:t>Takuneqarnissatsinnik</a:t>
            </a:r>
            <a:r>
              <a:rPr lang="da-DK" sz="2400" b="1" spc="-95" dirty="0">
                <a:latin typeface="Arial"/>
                <a:cs typeface="Arial"/>
              </a:rPr>
              <a:t> </a:t>
            </a:r>
            <a:r>
              <a:rPr lang="da-DK" sz="2400" b="1" spc="-95" dirty="0" err="1">
                <a:latin typeface="Arial"/>
                <a:cs typeface="Arial"/>
              </a:rPr>
              <a:t>tusaaneqarnissatsinnillu</a:t>
            </a:r>
            <a:r>
              <a:rPr lang="da-DK" sz="2400" b="1" spc="-95" dirty="0">
                <a:latin typeface="Arial"/>
                <a:cs typeface="Arial"/>
              </a:rPr>
              <a:t> </a:t>
            </a:r>
            <a:r>
              <a:rPr lang="da-DK" sz="2400" b="1" spc="-95" dirty="0" err="1">
                <a:latin typeface="Arial"/>
                <a:cs typeface="Arial"/>
              </a:rPr>
              <a:t>kissaateqarpugut</a:t>
            </a:r>
            <a:r>
              <a:rPr sz="2400" b="1" dirty="0">
                <a:latin typeface="Arial"/>
                <a:cs typeface="Arial"/>
              </a:rPr>
              <a:t>. </a:t>
            </a:r>
            <a:r>
              <a:rPr lang="da-DK" sz="2400" b="1" dirty="0" err="1">
                <a:latin typeface="Arial"/>
                <a:cs typeface="Arial"/>
              </a:rPr>
              <a:t>Systemimi</a:t>
            </a:r>
            <a:r>
              <a:rPr lang="da-DK" sz="2400" b="1" dirty="0">
                <a:latin typeface="Arial"/>
                <a:cs typeface="Arial"/>
              </a:rPr>
              <a:t> </a:t>
            </a:r>
            <a:r>
              <a:rPr lang="da-DK" sz="2400" b="1" dirty="0" err="1">
                <a:latin typeface="Arial"/>
                <a:cs typeface="Arial"/>
              </a:rPr>
              <a:t>puigorneqarusunngilagut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Arial"/>
              <a:cs typeface="Arial"/>
            </a:endParaRPr>
          </a:p>
          <a:p>
            <a:pPr marL="812800" marR="805180" algn="ctr">
              <a:lnSpc>
                <a:spcPct val="100000"/>
              </a:lnSpc>
            </a:pPr>
            <a:r>
              <a:rPr lang="da-DK" sz="2400" b="1" spc="10" dirty="0" err="1">
                <a:latin typeface="Arial"/>
                <a:cs typeface="Arial"/>
              </a:rPr>
              <a:t>Uani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oqaluttuat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saqqummiuguk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#enmillionstemmer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politikerinullu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pissutsit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piviusut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takutikkkit</a:t>
            </a:r>
            <a:r>
              <a:rPr sz="2400" b="1" spc="-1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735704" marR="3729354" algn="ctr">
              <a:lnSpc>
                <a:spcPct val="200000"/>
              </a:lnSpc>
            </a:pPr>
            <a:r>
              <a:rPr lang="da-DK" sz="2400" b="1" spc="10" dirty="0" err="1">
                <a:latin typeface="Arial"/>
                <a:cs typeface="Arial"/>
              </a:rPr>
              <a:t>Ataatsimoorluta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tusaaneqassaagut</a:t>
            </a:r>
            <a:r>
              <a:rPr sz="2400" b="1" dirty="0">
                <a:latin typeface="Arial"/>
                <a:cs typeface="Arial"/>
              </a:rPr>
              <a:t>. </a:t>
            </a:r>
            <a:r>
              <a:rPr sz="2400" b="1" spc="-6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#enmillionstemmer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0" y="584200"/>
            <a:ext cx="10007600" cy="6235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442" y="7137322"/>
            <a:ext cx="10187940" cy="95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6100" spc="70" dirty="0" err="1"/>
              <a:t>Ilaqutariit</a:t>
            </a:r>
            <a:r>
              <a:rPr lang="da-DK" sz="6100" spc="70" dirty="0"/>
              <a:t> </a:t>
            </a:r>
            <a:r>
              <a:rPr lang="da-DK" sz="6100" spc="70" dirty="0" err="1"/>
              <a:t>oqaluttuarput</a:t>
            </a:r>
            <a:endParaRPr sz="6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7757" y="8414384"/>
            <a:ext cx="287654" cy="2838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00" y="176891"/>
            <a:ext cx="12734925" cy="9399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#enmillionstemmer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Arial"/>
              <a:cs typeface="Arial"/>
            </a:endParaRPr>
          </a:p>
          <a:p>
            <a:pPr marL="12700" marR="149860" algn="just">
              <a:lnSpc>
                <a:spcPct val="100699"/>
              </a:lnSpc>
            </a:pPr>
            <a:r>
              <a:rPr lang="da-DK" sz="2400" b="1" spc="10" dirty="0">
                <a:latin typeface="Arial"/>
                <a:cs typeface="Arial"/>
              </a:rPr>
              <a:t>Mariemut 17-nik </a:t>
            </a:r>
            <a:r>
              <a:rPr lang="da-DK" sz="2400" b="1" spc="10" dirty="0" err="1">
                <a:latin typeface="Arial"/>
                <a:cs typeface="Arial"/>
              </a:rPr>
              <a:t>ukioqangajalersumut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anaanaavunga</a:t>
            </a:r>
            <a:r>
              <a:rPr sz="2400" b="1" dirty="0">
                <a:latin typeface="Arial"/>
                <a:cs typeface="Arial"/>
              </a:rPr>
              <a:t>. </a:t>
            </a:r>
            <a:r>
              <a:rPr sz="2400" b="1" spc="40" dirty="0">
                <a:latin typeface="Arial"/>
                <a:cs typeface="Arial"/>
              </a:rPr>
              <a:t>Marie </a:t>
            </a:r>
            <a:r>
              <a:rPr lang="da-DK" sz="2400" b="1" spc="40" dirty="0" err="1">
                <a:latin typeface="Arial"/>
                <a:cs typeface="Arial"/>
              </a:rPr>
              <a:t>inuttut</a:t>
            </a:r>
            <a:r>
              <a:rPr lang="da-DK" sz="2400" b="1" spc="40" dirty="0">
                <a:latin typeface="Arial"/>
                <a:cs typeface="Arial"/>
              </a:rPr>
              <a:t> </a:t>
            </a:r>
            <a:r>
              <a:rPr lang="da-DK" sz="2400" b="1" spc="40" dirty="0" err="1">
                <a:latin typeface="Arial"/>
                <a:cs typeface="Arial"/>
              </a:rPr>
              <a:t>nukittuujummat</a:t>
            </a:r>
            <a:r>
              <a:rPr lang="da-DK" sz="2400" b="1" spc="40" dirty="0">
                <a:latin typeface="Arial"/>
                <a:cs typeface="Arial"/>
              </a:rPr>
              <a:t>, </a:t>
            </a:r>
            <a:r>
              <a:rPr lang="da-DK" sz="2400" b="1" spc="40" dirty="0" err="1">
                <a:latin typeface="Arial"/>
                <a:cs typeface="Arial"/>
              </a:rPr>
              <a:t>marloriarluni</a:t>
            </a:r>
            <a:r>
              <a:rPr lang="da-DK" sz="2400" b="1" spc="40" dirty="0">
                <a:latin typeface="Arial"/>
                <a:cs typeface="Arial"/>
              </a:rPr>
              <a:t> </a:t>
            </a:r>
            <a:r>
              <a:rPr lang="da-DK" sz="2400" b="1" spc="40" dirty="0" err="1">
                <a:latin typeface="Arial"/>
                <a:cs typeface="Arial"/>
              </a:rPr>
              <a:t>kukkusumik</a:t>
            </a:r>
            <a:r>
              <a:rPr lang="da-DK" sz="2400" b="1" spc="40" dirty="0">
                <a:latin typeface="Arial"/>
                <a:cs typeface="Arial"/>
              </a:rPr>
              <a:t> </a:t>
            </a:r>
            <a:r>
              <a:rPr lang="da-DK" sz="2400" b="1" spc="40" dirty="0" err="1">
                <a:latin typeface="Arial"/>
                <a:cs typeface="Arial"/>
              </a:rPr>
              <a:t>suussusersineqarpoq</a:t>
            </a:r>
            <a:r>
              <a:rPr sz="2400" b="1" spc="-5" dirty="0">
                <a:latin typeface="Arial"/>
                <a:cs typeface="Arial"/>
              </a:rPr>
              <a:t>. </a:t>
            </a:r>
            <a:r>
              <a:rPr sz="2400" b="1" spc="40" dirty="0">
                <a:latin typeface="Arial"/>
                <a:cs typeface="Arial"/>
              </a:rPr>
              <a:t>Marie </a:t>
            </a:r>
            <a:r>
              <a:rPr lang="da-DK" sz="2400" b="1" spc="40" dirty="0" err="1">
                <a:latin typeface="Arial"/>
                <a:cs typeface="Arial"/>
              </a:rPr>
              <a:t>sakkortuumik</a:t>
            </a:r>
            <a:r>
              <a:rPr lang="da-DK" sz="2400" b="1" spc="4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ADHD</a:t>
            </a:r>
            <a:r>
              <a:rPr lang="da-DK" sz="2400" b="1" spc="10" dirty="0">
                <a:latin typeface="Arial"/>
                <a:cs typeface="Arial"/>
              </a:rPr>
              <a:t>-</a:t>
            </a:r>
            <a:r>
              <a:rPr lang="da-DK" sz="2400" b="1" spc="10" dirty="0" err="1">
                <a:latin typeface="Arial"/>
                <a:cs typeface="Arial"/>
              </a:rPr>
              <a:t>erpoq</a:t>
            </a:r>
            <a:r>
              <a:rPr sz="2400" b="1" spc="5" dirty="0">
                <a:latin typeface="Arial"/>
                <a:cs typeface="Arial"/>
              </a:rPr>
              <a:t>, </a:t>
            </a:r>
            <a:r>
              <a:rPr lang="da-DK" sz="2400" b="1" spc="5" dirty="0" err="1">
                <a:latin typeface="Arial"/>
                <a:cs typeface="Arial"/>
              </a:rPr>
              <a:t>kisimiillungalu</a:t>
            </a:r>
            <a:r>
              <a:rPr lang="da-DK" sz="2400" b="1" spc="5" dirty="0">
                <a:latin typeface="Arial"/>
                <a:cs typeface="Arial"/>
              </a:rPr>
              <a:t> </a:t>
            </a:r>
            <a:r>
              <a:rPr lang="da-DK" sz="2400" b="1" spc="5" dirty="0" err="1">
                <a:latin typeface="Arial"/>
                <a:cs typeface="Arial"/>
              </a:rPr>
              <a:t>mikineraniit</a:t>
            </a:r>
            <a:r>
              <a:rPr lang="da-DK" sz="2400" b="1" spc="5" dirty="0">
                <a:latin typeface="Arial"/>
                <a:cs typeface="Arial"/>
              </a:rPr>
              <a:t> </a:t>
            </a:r>
            <a:r>
              <a:rPr lang="da-DK" sz="2400" b="1" spc="5" dirty="0" err="1">
                <a:latin typeface="Arial"/>
                <a:cs typeface="Arial"/>
              </a:rPr>
              <a:t>anaanaaffigaara</a:t>
            </a:r>
            <a:r>
              <a:rPr sz="2400" b="1" spc="-2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Arial"/>
              <a:cs typeface="Arial"/>
            </a:endParaRPr>
          </a:p>
          <a:p>
            <a:pPr marL="12700" marR="149225" algn="just">
              <a:lnSpc>
                <a:spcPct val="100699"/>
              </a:lnSpc>
            </a:pPr>
            <a:r>
              <a:rPr lang="da-DK" sz="2400" b="1" spc="10" dirty="0" err="1">
                <a:latin typeface="Arial"/>
                <a:cs typeface="Arial"/>
              </a:rPr>
              <a:t>Tarnip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pissusaanik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ilisimasalittut</a:t>
            </a:r>
            <a:r>
              <a:rPr lang="da-DK" sz="2400" b="1" spc="10" dirty="0">
                <a:latin typeface="Arial"/>
                <a:cs typeface="Arial"/>
              </a:rPr>
              <a:t>, </a:t>
            </a:r>
            <a:r>
              <a:rPr lang="da-DK" sz="2400" b="1" spc="10" dirty="0" err="1">
                <a:latin typeface="Arial"/>
                <a:cs typeface="Arial"/>
              </a:rPr>
              <a:t>sullissisusutut</a:t>
            </a:r>
            <a:r>
              <a:rPr lang="da-DK" sz="2400" b="1" spc="10" dirty="0">
                <a:latin typeface="Arial"/>
                <a:cs typeface="Arial"/>
              </a:rPr>
              <a:t>, </a:t>
            </a:r>
            <a:r>
              <a:rPr lang="da-DK" sz="2400" b="1" spc="10" dirty="0" err="1">
                <a:latin typeface="Arial"/>
                <a:cs typeface="Arial"/>
              </a:rPr>
              <a:t>eqqartuussisuserisutut</a:t>
            </a:r>
            <a:r>
              <a:rPr lang="da-DK" sz="2400" b="1" spc="10" dirty="0">
                <a:latin typeface="Arial"/>
                <a:cs typeface="Arial"/>
              </a:rPr>
              <a:t>, </a:t>
            </a:r>
            <a:r>
              <a:rPr lang="da-DK" sz="2400" b="1" spc="10" dirty="0" err="1">
                <a:latin typeface="Arial"/>
                <a:cs typeface="Arial"/>
              </a:rPr>
              <a:t>katsorsaasutut</a:t>
            </a:r>
            <a:r>
              <a:rPr lang="da-DK" sz="2400" b="1" spc="10" dirty="0">
                <a:latin typeface="Arial"/>
                <a:cs typeface="Arial"/>
              </a:rPr>
              <a:t>, </a:t>
            </a:r>
            <a:r>
              <a:rPr lang="da-DK" sz="2400" b="1" spc="10" dirty="0" err="1">
                <a:latin typeface="Arial"/>
                <a:cs typeface="Arial"/>
              </a:rPr>
              <a:t>isumaqatiginninniartutut</a:t>
            </a:r>
            <a:r>
              <a:rPr lang="da-DK" sz="2400" b="1" spc="10" dirty="0">
                <a:latin typeface="Arial"/>
                <a:cs typeface="Arial"/>
              </a:rPr>
              <a:t>, </a:t>
            </a:r>
            <a:r>
              <a:rPr lang="da-DK" sz="2400" b="1" spc="10" dirty="0" err="1">
                <a:latin typeface="Arial"/>
                <a:cs typeface="Arial"/>
              </a:rPr>
              <a:t>aaqqiiniartutut</a:t>
            </a:r>
            <a:r>
              <a:rPr lang="da-DK" sz="2400" b="1" spc="10" dirty="0">
                <a:latin typeface="Arial"/>
                <a:cs typeface="Arial"/>
              </a:rPr>
              <a:t>, </a:t>
            </a:r>
            <a:r>
              <a:rPr lang="da-DK" sz="2400" b="1" spc="10" dirty="0" err="1">
                <a:latin typeface="Arial"/>
                <a:cs typeface="Arial"/>
              </a:rPr>
              <a:t>siunnersortitullu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inissisimanikuuvunga</a:t>
            </a:r>
            <a:r>
              <a:rPr sz="2400" b="1" spc="-25" dirty="0">
                <a:latin typeface="Arial"/>
                <a:cs typeface="Arial"/>
              </a:rPr>
              <a:t>!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</a:pPr>
            <a:r>
              <a:rPr lang="da-DK" sz="2400" b="1" spc="10" dirty="0" err="1">
                <a:latin typeface="Arial"/>
                <a:cs typeface="Arial"/>
              </a:rPr>
              <a:t>Takorloorpara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taamaallaat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anaaanaanissaannut</a:t>
            </a:r>
            <a:r>
              <a:rPr lang="da-DK" sz="2400" b="1" spc="10" dirty="0">
                <a:latin typeface="Arial"/>
                <a:cs typeface="Arial"/>
              </a:rPr>
              <a:t>, </a:t>
            </a:r>
            <a:r>
              <a:rPr lang="da-DK" sz="2400" b="1" spc="10" dirty="0" err="1">
                <a:latin typeface="Arial"/>
                <a:cs typeface="Arial"/>
              </a:rPr>
              <a:t>taamaalillunga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inuuneq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unamminartorsiorfimmiileraangat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tusarnaarsinnaallungalu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eqitaarisinnaaniassagama</a:t>
            </a:r>
            <a:r>
              <a:rPr sz="2400" b="1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933450">
              <a:lnSpc>
                <a:spcPct val="201399"/>
              </a:lnSpc>
            </a:pPr>
            <a:r>
              <a:rPr lang="da-DK" sz="2400" b="1" spc="10" dirty="0" err="1">
                <a:latin typeface="Arial"/>
                <a:cs typeface="Arial"/>
              </a:rPr>
              <a:t>Takorloorpara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meerartagut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inuusuttortavullu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sanngisuut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eqqortumik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tapersersorneqarlutillu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ikiorneqassasut</a:t>
            </a:r>
            <a:r>
              <a:rPr sz="2400" b="1" spc="-10" dirty="0">
                <a:latin typeface="Arial"/>
                <a:cs typeface="Arial"/>
              </a:rPr>
              <a:t>. </a:t>
            </a:r>
            <a:r>
              <a:rPr sz="2400" b="1" spc="-650" dirty="0">
                <a:latin typeface="Arial"/>
                <a:cs typeface="Arial"/>
              </a:rPr>
              <a:t> </a:t>
            </a:r>
            <a:endParaRPr lang="da-DK" sz="2400" b="1" spc="-650" dirty="0">
              <a:latin typeface="Arial"/>
              <a:cs typeface="Arial"/>
            </a:endParaRPr>
          </a:p>
          <a:p>
            <a:pPr marL="12700" marR="933450">
              <a:lnSpc>
                <a:spcPct val="201399"/>
              </a:lnSpc>
            </a:pPr>
            <a:r>
              <a:rPr lang="da-DK" sz="2400" b="1" spc="10" dirty="0" err="1">
                <a:latin typeface="Arial"/>
                <a:cs typeface="Arial"/>
              </a:rPr>
              <a:t>Takorloorpara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meerartavut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pitsaanerpaamik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imaqarluartumillu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inuuneqassasut</a:t>
            </a:r>
            <a:r>
              <a:rPr sz="2400" b="1" spc="-9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Arial"/>
              <a:cs typeface="Arial"/>
            </a:endParaRPr>
          </a:p>
          <a:p>
            <a:pPr marL="12700" marR="981710">
              <a:lnSpc>
                <a:spcPct val="100699"/>
              </a:lnSpc>
            </a:pPr>
            <a:r>
              <a:rPr lang="da-DK" sz="2400" b="1" spc="10" dirty="0" err="1">
                <a:latin typeface="Arial"/>
                <a:cs typeface="Arial"/>
              </a:rPr>
              <a:t>Takorloorpara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kommuni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sulisunik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amerlanerusunik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meerartartsinnut</a:t>
            </a:r>
            <a:r>
              <a:rPr lang="da-DK" sz="2400" b="1" spc="10" dirty="0">
                <a:latin typeface="Arial"/>
                <a:cs typeface="Arial"/>
              </a:rPr>
              <a:t> IKIUISINNAASUNIK </a:t>
            </a:r>
            <a:r>
              <a:rPr lang="da-DK" sz="2400" b="1" spc="10" dirty="0" err="1">
                <a:latin typeface="Arial"/>
                <a:cs typeface="Arial"/>
              </a:rPr>
              <a:t>atorfinitsitsissasoq</a:t>
            </a:r>
            <a:r>
              <a:rPr sz="2400" b="1" spc="-30" dirty="0">
                <a:latin typeface="Arial"/>
                <a:cs typeface="Arial"/>
              </a:rPr>
              <a:t>!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 dirty="0">
              <a:latin typeface="Arial"/>
              <a:cs typeface="Arial"/>
            </a:endParaRPr>
          </a:p>
          <a:p>
            <a:pPr marL="12700" marR="161925" algn="just">
              <a:lnSpc>
                <a:spcPct val="105600"/>
              </a:lnSpc>
            </a:pPr>
            <a:r>
              <a:rPr lang="da-DK" sz="2400" b="1" spc="10" dirty="0" err="1">
                <a:latin typeface="Arial"/>
                <a:cs typeface="Arial"/>
              </a:rPr>
              <a:t>Takorloorpara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tarnikkut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immikkoortortaqarfik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amerlanernik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aningaasaliivigineqassasoq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taamaalilluni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inuusuttortavut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pitsaanerpaamik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katsorsartinneqarsinnaaniassammata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inuunerallu</a:t>
            </a:r>
            <a:r>
              <a:rPr lang="da-DK" sz="2400" b="1" spc="10" dirty="0">
                <a:latin typeface="Arial"/>
                <a:cs typeface="Arial"/>
              </a:rPr>
              <a:t> </a:t>
            </a:r>
            <a:r>
              <a:rPr lang="da-DK" sz="2400" b="1" spc="10" dirty="0" err="1">
                <a:latin typeface="Arial"/>
                <a:cs typeface="Arial"/>
              </a:rPr>
              <a:t>nuannersunngoqqinniassammat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65" dirty="0">
                <a:latin typeface="Segoe UI Symbol"/>
                <a:cs typeface="Segoe UI Symbol"/>
              </a:rPr>
              <a:t>❤</a:t>
            </a:r>
            <a:endParaRPr sz="2400" dirty="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0" y="584200"/>
            <a:ext cx="10007600" cy="6235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1420" y="7105674"/>
            <a:ext cx="10281958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pc="125" dirty="0" err="1"/>
              <a:t>Ataqatigiinneq</a:t>
            </a:r>
            <a:r>
              <a:rPr lang="da-DK" spc="125" dirty="0"/>
              <a:t> </a:t>
            </a:r>
            <a:r>
              <a:rPr lang="da-DK" spc="125" dirty="0" err="1"/>
              <a:t>aamma</a:t>
            </a:r>
            <a:r>
              <a:rPr lang="da-DK" spc="125" dirty="0"/>
              <a:t> </a:t>
            </a:r>
            <a:r>
              <a:rPr lang="da-DK" spc="125" dirty="0" err="1"/>
              <a:t>ataatsimoorneq</a:t>
            </a:r>
            <a:endParaRPr spc="1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8795" y="7518082"/>
            <a:ext cx="335597" cy="333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627" y="0"/>
            <a:ext cx="12869545" cy="9643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#enmillionstemmer</a:t>
            </a:r>
            <a:endParaRPr sz="2950" dirty="0">
              <a:latin typeface="Arial"/>
              <a:cs typeface="Arial"/>
            </a:endParaRPr>
          </a:p>
          <a:p>
            <a:pPr marL="12700" marR="248285">
              <a:lnSpc>
                <a:spcPct val="101200"/>
              </a:lnSpc>
              <a:tabLst>
                <a:tab pos="5860415" algn="l"/>
              </a:tabLst>
            </a:pPr>
            <a:r>
              <a:rPr lang="da-DK" sz="2800" b="1" spc="-65" dirty="0" err="1">
                <a:latin typeface="Arial"/>
                <a:cs typeface="Arial"/>
              </a:rPr>
              <a:t>Ernerput</a:t>
            </a:r>
            <a:r>
              <a:rPr lang="da-DK" sz="2800" b="1" spc="-65" dirty="0">
                <a:latin typeface="Arial"/>
                <a:cs typeface="Arial"/>
              </a:rPr>
              <a:t> </a:t>
            </a:r>
            <a:r>
              <a:rPr sz="2800" b="1" spc="-30" dirty="0" err="1">
                <a:latin typeface="Arial"/>
                <a:cs typeface="Arial"/>
              </a:rPr>
              <a:t>Valter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30" dirty="0">
                <a:latin typeface="Arial"/>
                <a:cs typeface="Arial"/>
              </a:rPr>
              <a:t>Mabry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5" dirty="0" err="1">
                <a:latin typeface="Arial"/>
                <a:cs typeface="Arial"/>
              </a:rPr>
              <a:t>Syndrom</a:t>
            </a:r>
            <a:r>
              <a:rPr lang="da-DK" sz="2800" b="1" spc="-35" dirty="0" err="1">
                <a:latin typeface="Arial"/>
                <a:cs typeface="Arial"/>
              </a:rPr>
              <a:t>imik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25" dirty="0" err="1">
                <a:latin typeface="Arial"/>
                <a:cs typeface="Arial"/>
              </a:rPr>
              <a:t>Danmark</a:t>
            </a:r>
            <a:r>
              <a:rPr lang="da-DK" sz="2800" b="1" spc="25" dirty="0">
                <a:latin typeface="Arial"/>
                <a:cs typeface="Arial"/>
              </a:rPr>
              <a:t>imi </a:t>
            </a:r>
            <a:r>
              <a:rPr lang="da-DK" sz="2800" b="1" spc="25" dirty="0" err="1">
                <a:latin typeface="Arial"/>
                <a:cs typeface="Arial"/>
              </a:rPr>
              <a:t>kisiartaalluni</a:t>
            </a:r>
            <a:r>
              <a:rPr lang="da-DK" sz="2800" b="1" spc="25" dirty="0">
                <a:latin typeface="Arial"/>
                <a:cs typeface="Arial"/>
              </a:rPr>
              <a:t> </a:t>
            </a:r>
            <a:r>
              <a:rPr lang="da-DK" sz="2800" b="1" spc="25" dirty="0" err="1">
                <a:latin typeface="Arial"/>
                <a:cs typeface="Arial"/>
              </a:rPr>
              <a:t>innarluuteqarpoq</a:t>
            </a:r>
            <a:r>
              <a:rPr sz="2800" b="1" spc="25" dirty="0">
                <a:latin typeface="Arial"/>
                <a:cs typeface="Arial"/>
              </a:rPr>
              <a:t>.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0" dirty="0" err="1">
                <a:latin typeface="Arial"/>
                <a:cs typeface="Arial"/>
              </a:rPr>
              <a:t>Valter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ataatsimik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ukioqarluni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sz="2800" b="1" spc="-15" dirty="0" err="1">
                <a:latin typeface="Arial"/>
                <a:cs typeface="Arial"/>
              </a:rPr>
              <a:t>epileps</a:t>
            </a:r>
            <a:r>
              <a:rPr lang="da-DK" sz="2800" b="1" spc="-15" dirty="0" err="1">
                <a:latin typeface="Arial"/>
                <a:cs typeface="Arial"/>
              </a:rPr>
              <a:t>ertutut</a:t>
            </a:r>
            <a:r>
              <a:rPr lang="da-DK" sz="2800" b="1" spc="-15" dirty="0">
                <a:latin typeface="Arial"/>
                <a:cs typeface="Arial"/>
              </a:rPr>
              <a:t> </a:t>
            </a:r>
            <a:r>
              <a:rPr lang="da-DK" sz="2800" b="1" spc="-15" dirty="0" err="1">
                <a:latin typeface="Arial"/>
                <a:cs typeface="Arial"/>
              </a:rPr>
              <a:t>suussuserneqarpoq</a:t>
            </a:r>
            <a:r>
              <a:rPr sz="2800" b="1" spc="15" dirty="0">
                <a:latin typeface="Arial"/>
                <a:cs typeface="Arial"/>
              </a:rPr>
              <a:t>,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lang="da-DK" sz="2800" b="1" spc="5" dirty="0" err="1">
                <a:latin typeface="Arial"/>
                <a:cs typeface="Arial"/>
              </a:rPr>
              <a:t>tassa</a:t>
            </a:r>
            <a:r>
              <a:rPr lang="da-DK" sz="2800" b="1" spc="5" dirty="0">
                <a:latin typeface="Arial"/>
                <a:cs typeface="Arial"/>
              </a:rPr>
              <a:t> </a:t>
            </a:r>
            <a:r>
              <a:rPr lang="da-DK" sz="2800" b="1" spc="5" dirty="0" err="1">
                <a:latin typeface="Arial"/>
                <a:cs typeface="Arial"/>
              </a:rPr>
              <a:t>ukiuni</a:t>
            </a:r>
            <a:r>
              <a:rPr lang="da-DK" sz="2800" b="1" spc="5" dirty="0">
                <a:latin typeface="Arial"/>
                <a:cs typeface="Arial"/>
              </a:rPr>
              <a:t> </a:t>
            </a:r>
            <a:r>
              <a:rPr lang="da-DK" sz="2800" b="1" spc="5" dirty="0" err="1">
                <a:latin typeface="Arial"/>
                <a:cs typeface="Arial"/>
              </a:rPr>
              <a:t>marlunni</a:t>
            </a:r>
            <a:r>
              <a:rPr lang="da-DK" sz="2800" b="1" spc="5" dirty="0">
                <a:latin typeface="Arial"/>
                <a:cs typeface="Arial"/>
              </a:rPr>
              <a:t> </a:t>
            </a:r>
            <a:r>
              <a:rPr lang="da-DK" sz="2800" b="1" spc="5" dirty="0" err="1">
                <a:latin typeface="Arial"/>
                <a:cs typeface="Arial"/>
              </a:rPr>
              <a:t>sivisunerusumik</a:t>
            </a:r>
            <a:r>
              <a:rPr lang="da-DK" sz="2800" b="1" spc="5" dirty="0">
                <a:latin typeface="Arial"/>
                <a:cs typeface="Arial"/>
              </a:rPr>
              <a:t> ”</a:t>
            </a:r>
            <a:r>
              <a:rPr lang="da-DK" sz="2800" b="1" spc="5" dirty="0" err="1">
                <a:latin typeface="Arial"/>
                <a:cs typeface="Arial"/>
              </a:rPr>
              <a:t>system”imimiippugut</a:t>
            </a:r>
            <a:r>
              <a:rPr sz="2800" b="1" spc="-70" dirty="0">
                <a:latin typeface="Arial"/>
                <a:cs typeface="Arial"/>
              </a:rPr>
              <a:t>.</a:t>
            </a:r>
            <a:r>
              <a:rPr lang="da-DK" sz="2800" b="1" spc="-70" dirty="0">
                <a:latin typeface="Arial"/>
                <a:cs typeface="Arial"/>
              </a:rPr>
              <a:t> </a:t>
            </a:r>
            <a:r>
              <a:rPr sz="2800" b="1" spc="-35" dirty="0" err="1">
                <a:latin typeface="Arial"/>
                <a:cs typeface="Arial"/>
              </a:rPr>
              <a:t>Valter</a:t>
            </a:r>
            <a:r>
              <a:rPr lang="da-DK" sz="2800" b="1" spc="-35" dirty="0">
                <a:latin typeface="Arial"/>
                <a:cs typeface="Arial"/>
              </a:rPr>
              <a:t>ip </a:t>
            </a:r>
            <a:r>
              <a:rPr lang="da-DK" sz="2800" b="1" spc="-35" dirty="0" err="1">
                <a:latin typeface="Arial"/>
                <a:cs typeface="Arial"/>
              </a:rPr>
              <a:t>nappaataa</a:t>
            </a:r>
            <a:r>
              <a:rPr lang="da-DK" sz="2800" b="1" spc="-35" dirty="0">
                <a:latin typeface="Arial"/>
                <a:cs typeface="Arial"/>
              </a:rPr>
              <a:t> </a:t>
            </a:r>
            <a:r>
              <a:rPr lang="da-DK" sz="2800" b="1" spc="-35" dirty="0" err="1">
                <a:latin typeface="Arial"/>
                <a:cs typeface="Arial"/>
              </a:rPr>
              <a:t>annertuumik</a:t>
            </a:r>
            <a:r>
              <a:rPr lang="da-DK" sz="2800" b="1" spc="-35" dirty="0">
                <a:latin typeface="Arial"/>
                <a:cs typeface="Arial"/>
              </a:rPr>
              <a:t> </a:t>
            </a:r>
            <a:r>
              <a:rPr lang="da-DK" sz="2800" b="1" spc="-35" dirty="0" err="1">
                <a:latin typeface="Arial"/>
                <a:cs typeface="Arial"/>
              </a:rPr>
              <a:t>innarluuteqartitsivoq</a:t>
            </a:r>
            <a:r>
              <a:rPr lang="da-DK" sz="2800" b="1" spc="-35" dirty="0">
                <a:latin typeface="Arial"/>
                <a:cs typeface="Arial"/>
              </a:rPr>
              <a:t> </a:t>
            </a:r>
            <a:r>
              <a:rPr lang="da-DK" sz="2800" b="1" spc="-35" dirty="0" err="1">
                <a:latin typeface="Arial"/>
                <a:cs typeface="Arial"/>
              </a:rPr>
              <a:t>ataavartumillu</a:t>
            </a:r>
            <a:r>
              <a:rPr lang="da-DK" sz="2800" b="1" spc="-35" dirty="0">
                <a:latin typeface="Arial"/>
                <a:cs typeface="Arial"/>
              </a:rPr>
              <a:t> </a:t>
            </a:r>
            <a:r>
              <a:rPr lang="da-DK" sz="2800" b="1" spc="-35" dirty="0" err="1">
                <a:latin typeface="Arial"/>
                <a:cs typeface="Arial"/>
              </a:rPr>
              <a:t>sakkortuumillu</a:t>
            </a:r>
            <a:r>
              <a:rPr lang="da-DK" sz="2800" b="1" spc="-35" dirty="0">
                <a:latin typeface="Arial"/>
                <a:cs typeface="Arial"/>
              </a:rPr>
              <a:t> </a:t>
            </a:r>
            <a:r>
              <a:rPr lang="da-DK" sz="2800" b="1" spc="-35" dirty="0" err="1">
                <a:latin typeface="Arial"/>
                <a:cs typeface="Arial"/>
              </a:rPr>
              <a:t>nappaataavoq</a:t>
            </a:r>
            <a:r>
              <a:rPr sz="2800" b="1" spc="-2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"/>
              </a:spcBef>
            </a:pPr>
            <a:r>
              <a:rPr sz="2800" b="1" spc="-35" dirty="0" err="1">
                <a:latin typeface="Arial"/>
                <a:cs typeface="Arial"/>
              </a:rPr>
              <a:t>Valter</a:t>
            </a:r>
            <a:r>
              <a:rPr lang="da-DK" sz="2800" b="1" spc="-35" dirty="0">
                <a:latin typeface="Arial"/>
                <a:cs typeface="Arial"/>
              </a:rPr>
              <a:t>ip </a:t>
            </a:r>
            <a:r>
              <a:rPr lang="da-DK" sz="2800" b="1" spc="-35" dirty="0" err="1">
                <a:latin typeface="Arial"/>
                <a:cs typeface="Arial"/>
              </a:rPr>
              <a:t>oqaluttuassartaa</a:t>
            </a:r>
            <a:r>
              <a:rPr lang="da-DK" sz="2800" b="1" spc="-35" dirty="0">
                <a:latin typeface="Arial"/>
                <a:cs typeface="Arial"/>
              </a:rPr>
              <a:t> </a:t>
            </a:r>
            <a:r>
              <a:rPr lang="da-DK" sz="2800" b="1" spc="-35" dirty="0" err="1">
                <a:latin typeface="Arial"/>
                <a:cs typeface="Arial"/>
              </a:rPr>
              <a:t>imatut</a:t>
            </a:r>
            <a:r>
              <a:rPr lang="da-DK" sz="2800" b="1" spc="-35" dirty="0">
                <a:latin typeface="Arial"/>
                <a:cs typeface="Arial"/>
              </a:rPr>
              <a:t> </a:t>
            </a:r>
            <a:r>
              <a:rPr lang="da-DK" sz="2800" b="1" spc="-35" dirty="0" err="1">
                <a:latin typeface="Arial"/>
                <a:cs typeface="Arial"/>
              </a:rPr>
              <a:t>immikkooruteqarpoq</a:t>
            </a:r>
            <a:r>
              <a:rPr lang="da-DK" sz="2800" b="1" spc="-35" dirty="0">
                <a:latin typeface="Arial"/>
                <a:cs typeface="Arial"/>
              </a:rPr>
              <a:t> </a:t>
            </a:r>
            <a:r>
              <a:rPr lang="da-DK" sz="2800" b="1" spc="-35" dirty="0" err="1">
                <a:latin typeface="Arial"/>
                <a:cs typeface="Arial"/>
              </a:rPr>
              <a:t>najugarisatsinni</a:t>
            </a:r>
            <a:r>
              <a:rPr lang="da-DK" sz="2800" b="1" spc="-35" dirty="0">
                <a:latin typeface="Arial"/>
                <a:cs typeface="Arial"/>
              </a:rPr>
              <a:t> </a:t>
            </a:r>
            <a:r>
              <a:rPr lang="da-DK" sz="2800" b="1" spc="-35" dirty="0" err="1">
                <a:latin typeface="Arial"/>
                <a:cs typeface="Arial"/>
              </a:rPr>
              <a:t>kommuni</a:t>
            </a:r>
            <a:r>
              <a:rPr lang="da-DK" sz="2800" b="1" spc="-35" dirty="0">
                <a:latin typeface="Arial"/>
                <a:cs typeface="Arial"/>
              </a:rPr>
              <a:t> </a:t>
            </a:r>
            <a:r>
              <a:rPr lang="da-DK" sz="2800" b="1" spc="-35" dirty="0" err="1">
                <a:latin typeface="Arial"/>
                <a:cs typeface="Arial"/>
              </a:rPr>
              <a:t>meeraq</a:t>
            </a:r>
            <a:r>
              <a:rPr lang="da-DK" sz="2800" b="1" spc="-35" dirty="0">
                <a:latin typeface="Arial"/>
                <a:cs typeface="Arial"/>
              </a:rPr>
              <a:t> </a:t>
            </a:r>
            <a:r>
              <a:rPr lang="da-DK" sz="2800" b="1" spc="-35" dirty="0" err="1">
                <a:latin typeface="Arial"/>
                <a:cs typeface="Arial"/>
              </a:rPr>
              <a:t>takugamiuk</a:t>
            </a:r>
            <a:r>
              <a:rPr lang="da-DK" sz="2800" b="1" spc="-35" dirty="0">
                <a:latin typeface="Arial"/>
                <a:cs typeface="Arial"/>
              </a:rPr>
              <a:t> ”</a:t>
            </a:r>
            <a:r>
              <a:rPr lang="da-DK" sz="2800" b="1" spc="-35" dirty="0" err="1">
                <a:latin typeface="Arial"/>
                <a:cs typeface="Arial"/>
              </a:rPr>
              <a:t>karsimut</a:t>
            </a:r>
            <a:r>
              <a:rPr lang="da-DK" sz="2800" b="1" spc="-35" dirty="0">
                <a:latin typeface="Arial"/>
                <a:cs typeface="Arial"/>
              </a:rPr>
              <a:t>” </a:t>
            </a:r>
            <a:r>
              <a:rPr lang="da-DK" sz="2800" b="1" spc="-35" dirty="0" err="1">
                <a:latin typeface="Arial"/>
                <a:cs typeface="Arial"/>
              </a:rPr>
              <a:t>iliinnanngilaat</a:t>
            </a:r>
            <a:r>
              <a:rPr sz="2800" b="1" spc="-35" dirty="0">
                <a:latin typeface="Arial"/>
                <a:cs typeface="Arial"/>
              </a:rPr>
              <a:t>.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Najugarisatsinni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kommunerisarput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isumaqarpoq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Valterip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pisariaqartitai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kisiisa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isiginagit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ilaqutariittut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uagut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immitsinnut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paarisassugut</a:t>
            </a:r>
            <a:r>
              <a:rPr sz="2800" b="1" spc="-55" dirty="0">
                <a:latin typeface="Arial"/>
                <a:cs typeface="Arial"/>
              </a:rPr>
              <a:t>.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Najugarisatsinni</a:t>
            </a:r>
            <a:r>
              <a:rPr lang="da-DK" sz="2800" b="1" dirty="0">
                <a:latin typeface="Arial"/>
                <a:cs typeface="Arial"/>
              </a:rPr>
              <a:t> kommune </a:t>
            </a:r>
            <a:r>
              <a:rPr lang="da-DK" sz="2800" b="1" dirty="0" err="1">
                <a:latin typeface="Arial"/>
                <a:cs typeface="Arial"/>
              </a:rPr>
              <a:t>suleqataalluarusuppoq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annertuumillu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misiginneqataanermik</a:t>
            </a:r>
            <a:r>
              <a:rPr lang="da-DK"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takutitsisarluni</a:t>
            </a:r>
            <a:r>
              <a:rPr sz="2800" b="1" spc="20" dirty="0">
                <a:latin typeface="Arial"/>
                <a:cs typeface="Arial"/>
              </a:rPr>
              <a:t>.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lang="da-DK" sz="2800" b="1" spc="50" dirty="0" err="1">
                <a:latin typeface="Arial"/>
                <a:cs typeface="Arial"/>
              </a:rPr>
              <a:t>Oqaatigilluaannarlugu</a:t>
            </a:r>
            <a:r>
              <a:rPr lang="da-DK" sz="2800" b="1" spc="50" dirty="0">
                <a:latin typeface="Arial"/>
                <a:cs typeface="Arial"/>
              </a:rPr>
              <a:t>, </a:t>
            </a:r>
            <a:r>
              <a:rPr lang="da-DK" sz="2800" b="1" spc="50" dirty="0" err="1">
                <a:latin typeface="Arial"/>
                <a:cs typeface="Arial"/>
              </a:rPr>
              <a:t>kommunerisatta</a:t>
            </a:r>
            <a:r>
              <a:rPr lang="da-DK" sz="2800" b="1" spc="50" dirty="0">
                <a:latin typeface="Arial"/>
                <a:cs typeface="Arial"/>
              </a:rPr>
              <a:t> </a:t>
            </a:r>
            <a:r>
              <a:rPr lang="da-DK" sz="2800" b="1" spc="50" dirty="0" err="1">
                <a:latin typeface="Arial"/>
                <a:cs typeface="Arial"/>
              </a:rPr>
              <a:t>pisariaqartitatsinnik</a:t>
            </a:r>
            <a:r>
              <a:rPr lang="da-DK" sz="2800" b="1" spc="50" dirty="0">
                <a:latin typeface="Arial"/>
                <a:cs typeface="Arial"/>
              </a:rPr>
              <a:t> </a:t>
            </a:r>
            <a:r>
              <a:rPr lang="da-DK" sz="2800" b="1" spc="50" dirty="0" err="1">
                <a:latin typeface="Arial"/>
                <a:cs typeface="Arial"/>
              </a:rPr>
              <a:t>sunik</a:t>
            </a:r>
            <a:r>
              <a:rPr lang="da-DK" sz="2800" b="1" spc="50" dirty="0">
                <a:latin typeface="Arial"/>
                <a:cs typeface="Arial"/>
              </a:rPr>
              <a:t> tamanik </a:t>
            </a:r>
            <a:r>
              <a:rPr lang="da-DK" sz="2800" b="1" spc="50" dirty="0" err="1">
                <a:latin typeface="Arial"/>
                <a:cs typeface="Arial"/>
              </a:rPr>
              <a:t>tuniorarpaatigut</a:t>
            </a:r>
            <a:r>
              <a:rPr lang="da-DK" sz="2800" b="1" spc="50" dirty="0">
                <a:latin typeface="Arial"/>
                <a:cs typeface="Arial"/>
              </a:rPr>
              <a:t> </a:t>
            </a:r>
            <a:r>
              <a:rPr lang="da-DK" sz="2800" b="1" spc="50" dirty="0" err="1">
                <a:latin typeface="Arial"/>
                <a:cs typeface="Arial"/>
              </a:rPr>
              <a:t>annikitsuaqqallu</a:t>
            </a:r>
            <a:r>
              <a:rPr lang="da-DK" sz="2800" b="1" spc="50" dirty="0">
                <a:latin typeface="Arial"/>
                <a:cs typeface="Arial"/>
              </a:rPr>
              <a:t> </a:t>
            </a:r>
            <a:r>
              <a:rPr lang="da-DK" sz="2800" b="1" spc="50" dirty="0" err="1">
                <a:latin typeface="Arial"/>
                <a:cs typeface="Arial"/>
              </a:rPr>
              <a:t>kisiisa</a:t>
            </a:r>
            <a:r>
              <a:rPr lang="da-DK" sz="2800" b="1" spc="50" dirty="0">
                <a:latin typeface="Arial"/>
                <a:cs typeface="Arial"/>
              </a:rPr>
              <a:t> </a:t>
            </a:r>
            <a:r>
              <a:rPr lang="da-DK" sz="2800" b="1" spc="50" dirty="0" err="1">
                <a:latin typeface="Arial"/>
                <a:cs typeface="Arial"/>
              </a:rPr>
              <a:t>immikkoorutigaagut</a:t>
            </a:r>
            <a:r>
              <a:rPr sz="2800" b="1" spc="1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latin typeface="Arial"/>
              <a:cs typeface="Arial"/>
            </a:endParaRPr>
          </a:p>
          <a:p>
            <a:pPr marL="12700" marR="575945">
              <a:lnSpc>
                <a:spcPct val="102899"/>
              </a:lnSpc>
            </a:pPr>
            <a:r>
              <a:rPr lang="da-DK" sz="2800" b="1" spc="-110" dirty="0" err="1">
                <a:latin typeface="Arial"/>
                <a:cs typeface="Arial"/>
              </a:rPr>
              <a:t>Tamassi</a:t>
            </a:r>
            <a:r>
              <a:rPr lang="da-DK" sz="2800" b="1" spc="-110" dirty="0">
                <a:latin typeface="Arial"/>
                <a:cs typeface="Arial"/>
              </a:rPr>
              <a:t> </a:t>
            </a:r>
            <a:r>
              <a:rPr lang="da-DK" sz="2800" b="1" spc="-110" dirty="0" err="1">
                <a:latin typeface="Arial"/>
                <a:cs typeface="Arial"/>
              </a:rPr>
              <a:t>tapersersorusuppassi</a:t>
            </a:r>
            <a:r>
              <a:rPr lang="da-DK" sz="2800" b="1" spc="-110" dirty="0">
                <a:latin typeface="Arial"/>
                <a:cs typeface="Arial"/>
              </a:rPr>
              <a:t> </a:t>
            </a:r>
            <a:r>
              <a:rPr lang="da-DK" sz="2800" b="1" spc="-110" dirty="0" err="1">
                <a:latin typeface="Arial"/>
                <a:cs typeface="Arial"/>
              </a:rPr>
              <a:t>aamma</a:t>
            </a:r>
            <a:r>
              <a:rPr lang="da-DK" sz="2800" b="1" spc="-110" dirty="0">
                <a:latin typeface="Arial"/>
                <a:cs typeface="Arial"/>
              </a:rPr>
              <a:t> </a:t>
            </a:r>
            <a:r>
              <a:rPr lang="da-DK" sz="2800" b="1" spc="-110" dirty="0" err="1">
                <a:latin typeface="Arial"/>
                <a:cs typeface="Arial"/>
              </a:rPr>
              <a:t>pitsaasumik</a:t>
            </a:r>
            <a:r>
              <a:rPr lang="da-DK" sz="2800" b="1" spc="-110" dirty="0">
                <a:latin typeface="Arial"/>
                <a:cs typeface="Arial"/>
              </a:rPr>
              <a:t> </a:t>
            </a:r>
            <a:r>
              <a:rPr lang="da-DK" sz="2800" b="1" spc="-110" dirty="0" err="1">
                <a:latin typeface="Arial"/>
                <a:cs typeface="Arial"/>
              </a:rPr>
              <a:t>ingerlasoqarsinnaaneranik</a:t>
            </a:r>
            <a:r>
              <a:rPr lang="da-DK" sz="2800" b="1" spc="-110" dirty="0">
                <a:latin typeface="Arial"/>
                <a:cs typeface="Arial"/>
              </a:rPr>
              <a:t> </a:t>
            </a:r>
            <a:r>
              <a:rPr lang="da-DK" sz="2800" b="1" spc="-110" dirty="0" err="1">
                <a:latin typeface="Arial"/>
                <a:cs typeface="Arial"/>
              </a:rPr>
              <a:t>suaartaatigerusupparput</a:t>
            </a:r>
            <a:r>
              <a:rPr lang="da-DK" sz="2800" b="1" spc="-110" dirty="0">
                <a:latin typeface="Arial"/>
                <a:cs typeface="Arial"/>
              </a:rPr>
              <a:t>, </a:t>
            </a:r>
            <a:r>
              <a:rPr lang="da-DK" sz="2800" b="1" spc="-110" dirty="0" err="1">
                <a:latin typeface="Arial"/>
                <a:cs typeface="Arial"/>
              </a:rPr>
              <a:t>tamatumanilu</a:t>
            </a:r>
            <a:r>
              <a:rPr lang="da-DK" sz="2800" b="1" spc="-110" dirty="0">
                <a:latin typeface="Arial"/>
                <a:cs typeface="Arial"/>
              </a:rPr>
              <a:t> </a:t>
            </a:r>
            <a:r>
              <a:rPr lang="da-DK" sz="2800" b="1" spc="-110" dirty="0" err="1">
                <a:latin typeface="Arial"/>
                <a:cs typeface="Arial"/>
              </a:rPr>
              <a:t>kommunimiit</a:t>
            </a:r>
            <a:r>
              <a:rPr lang="da-DK" sz="2800" b="1" spc="-110" dirty="0">
                <a:latin typeface="Arial"/>
                <a:cs typeface="Arial"/>
              </a:rPr>
              <a:t> </a:t>
            </a:r>
            <a:r>
              <a:rPr lang="da-DK" sz="2800" b="1" spc="-110" dirty="0" err="1">
                <a:latin typeface="Arial"/>
                <a:cs typeface="Arial"/>
              </a:rPr>
              <a:t>peqqinnissaqarfimmiillu</a:t>
            </a:r>
            <a:r>
              <a:rPr lang="da-DK" sz="2800" b="1" spc="-110" dirty="0">
                <a:latin typeface="Arial"/>
                <a:cs typeface="Arial"/>
              </a:rPr>
              <a:t> </a:t>
            </a:r>
            <a:r>
              <a:rPr lang="da-DK" sz="2800" b="1" spc="-110" dirty="0" err="1">
                <a:latin typeface="Arial"/>
                <a:cs typeface="Arial"/>
              </a:rPr>
              <a:t>tusaaneqarnissamut</a:t>
            </a:r>
            <a:r>
              <a:rPr lang="da-DK" sz="2800" b="1" spc="-110" dirty="0">
                <a:latin typeface="Arial"/>
                <a:cs typeface="Arial"/>
              </a:rPr>
              <a:t> </a:t>
            </a:r>
            <a:r>
              <a:rPr lang="da-DK" sz="2800" b="1" spc="-110" dirty="0" err="1">
                <a:latin typeface="Arial"/>
                <a:cs typeface="Arial"/>
              </a:rPr>
              <a:t>takuneqarnissamullu</a:t>
            </a:r>
            <a:r>
              <a:rPr lang="da-DK" sz="2800" b="1" spc="-110" dirty="0">
                <a:latin typeface="Arial"/>
                <a:cs typeface="Arial"/>
              </a:rPr>
              <a:t> </a:t>
            </a:r>
            <a:r>
              <a:rPr lang="da-DK" sz="2800" b="1" spc="-110" dirty="0" err="1">
                <a:latin typeface="Arial"/>
                <a:cs typeface="Arial"/>
              </a:rPr>
              <a:t>periarfissaqartoq</a:t>
            </a:r>
            <a:r>
              <a:rPr lang="da-DK" sz="2800" b="1" spc="-110" dirty="0">
                <a:latin typeface="Arial"/>
                <a:cs typeface="Arial"/>
              </a:rPr>
              <a:t> </a:t>
            </a:r>
            <a:r>
              <a:rPr lang="da-DK" sz="2800" b="1" spc="-110" dirty="0" err="1">
                <a:latin typeface="Arial"/>
                <a:cs typeface="Arial"/>
              </a:rPr>
              <a:t>takutikkusupparput</a:t>
            </a:r>
            <a:r>
              <a:rPr sz="2800" dirty="0">
                <a:latin typeface="Segoe UI Symbol"/>
                <a:cs typeface="Segoe UI Symbol"/>
              </a:rPr>
              <a:t>💜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 dirty="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lang="da-DK" sz="2800" b="1" spc="-15" dirty="0" err="1">
                <a:latin typeface="Arial"/>
                <a:cs typeface="Arial"/>
              </a:rPr>
              <a:t>Asannittumik</a:t>
            </a:r>
            <a:r>
              <a:rPr lang="da-DK" sz="2800" b="1" spc="-15" dirty="0">
                <a:latin typeface="Arial"/>
                <a:cs typeface="Arial"/>
              </a:rPr>
              <a:t> </a:t>
            </a:r>
            <a:r>
              <a:rPr sz="2800" b="1" spc="-30" dirty="0" err="1">
                <a:latin typeface="Arial"/>
                <a:cs typeface="Arial"/>
              </a:rPr>
              <a:t>Valter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da-DK" sz="2800" b="1" dirty="0" err="1">
                <a:latin typeface="Arial"/>
                <a:cs typeface="Arial"/>
              </a:rPr>
              <a:t>ilaqutaalu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0" y="887029"/>
            <a:ext cx="8610600" cy="7689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6090" algn="ctr">
              <a:lnSpc>
                <a:spcPct val="100000"/>
              </a:lnSpc>
              <a:spcBef>
                <a:spcPts val="100"/>
              </a:spcBef>
            </a:pPr>
            <a:r>
              <a:rPr lang="da-DK" sz="4500" spc="40" dirty="0" err="1">
                <a:latin typeface="Arial MT"/>
                <a:cs typeface="Arial MT"/>
              </a:rPr>
              <a:t>Oqaaseqartartoq</a:t>
            </a:r>
            <a:endParaRPr sz="4500" dirty="0">
              <a:latin typeface="Arial MT"/>
              <a:cs typeface="Arial MT"/>
            </a:endParaRPr>
          </a:p>
          <a:p>
            <a:pPr marL="938530" marR="1405890" algn="ctr">
              <a:lnSpc>
                <a:spcPct val="203700"/>
              </a:lnSpc>
            </a:pPr>
            <a:r>
              <a:rPr lang="da-DK" sz="4500" spc="40" dirty="0" err="1">
                <a:latin typeface="Arial MT"/>
                <a:cs typeface="Arial MT"/>
              </a:rPr>
              <a:t>Ataatsimoorneq</a:t>
            </a:r>
            <a:r>
              <a:rPr sz="4500" spc="90" dirty="0">
                <a:latin typeface="Arial MT"/>
                <a:cs typeface="Arial MT"/>
              </a:rPr>
              <a:t> </a:t>
            </a:r>
            <a:r>
              <a:rPr sz="4500" spc="95" dirty="0">
                <a:latin typeface="Arial MT"/>
                <a:cs typeface="Arial MT"/>
              </a:rPr>
              <a:t> </a:t>
            </a:r>
            <a:r>
              <a:rPr lang="da-DK" sz="4500" spc="40" dirty="0" err="1">
                <a:latin typeface="Arial MT"/>
                <a:cs typeface="Arial MT"/>
              </a:rPr>
              <a:t>Ataqatigiinneq</a:t>
            </a:r>
            <a:endParaRPr sz="4500" dirty="0">
              <a:latin typeface="Arial MT"/>
              <a:cs typeface="Arial MT"/>
            </a:endParaRPr>
          </a:p>
          <a:p>
            <a:pPr marL="12700" algn="ctr">
              <a:lnSpc>
                <a:spcPct val="100000"/>
              </a:lnSpc>
              <a:spcBef>
                <a:spcPts val="2830"/>
              </a:spcBef>
            </a:pPr>
            <a:r>
              <a:rPr sz="3350" i="1" spc="110" dirty="0">
                <a:latin typeface="Arial"/>
                <a:cs typeface="Arial"/>
              </a:rPr>
              <a:t>“</a:t>
            </a:r>
            <a:r>
              <a:rPr lang="da-DK" sz="3350" i="1" spc="110" dirty="0" err="1">
                <a:latin typeface="Arial"/>
                <a:cs typeface="Arial"/>
              </a:rPr>
              <a:t>Maanna</a:t>
            </a:r>
            <a:r>
              <a:rPr lang="da-DK" sz="3350" i="1" spc="110" dirty="0">
                <a:latin typeface="Arial"/>
                <a:cs typeface="Arial"/>
              </a:rPr>
              <a:t> </a:t>
            </a:r>
            <a:r>
              <a:rPr lang="da-DK" sz="3350" i="1" spc="110" dirty="0" err="1">
                <a:latin typeface="Arial"/>
                <a:cs typeface="Arial"/>
              </a:rPr>
              <a:t>kisimiittut</a:t>
            </a:r>
            <a:r>
              <a:rPr lang="da-DK" sz="3350" i="1" spc="110" dirty="0">
                <a:latin typeface="Arial"/>
                <a:cs typeface="Arial"/>
              </a:rPr>
              <a:t> </a:t>
            </a:r>
            <a:r>
              <a:rPr lang="da-DK" sz="3350" i="1" spc="110" dirty="0" err="1">
                <a:latin typeface="Arial"/>
                <a:cs typeface="Arial"/>
              </a:rPr>
              <a:t>misigiunnaarpunga</a:t>
            </a:r>
            <a:r>
              <a:rPr sz="3350" i="1" spc="45" dirty="0">
                <a:latin typeface="Arial"/>
                <a:cs typeface="Arial"/>
              </a:rPr>
              <a:t>”</a:t>
            </a:r>
            <a:endParaRPr sz="3350" dirty="0">
              <a:latin typeface="Arial"/>
              <a:cs typeface="Arial"/>
            </a:endParaRPr>
          </a:p>
          <a:p>
            <a:pPr marL="2026920" marR="2019300" indent="248920" algn="ctr">
              <a:lnSpc>
                <a:spcPts val="8200"/>
              </a:lnSpc>
              <a:spcBef>
                <a:spcPts val="750"/>
              </a:spcBef>
            </a:pPr>
            <a:r>
              <a:rPr lang="da-DK" sz="2900" b="1" spc="30" dirty="0" err="1">
                <a:latin typeface="Arial MT"/>
                <a:cs typeface="Arial MT"/>
              </a:rPr>
              <a:t>Neriuutissiivoq</a:t>
            </a:r>
            <a:endParaRPr lang="da-DK" sz="2900" b="1" spc="5" dirty="0">
              <a:latin typeface="Arial MT"/>
              <a:cs typeface="Arial"/>
            </a:endParaRPr>
          </a:p>
          <a:p>
            <a:pPr marL="2026920" marR="2019300" indent="248920" algn="ctr">
              <a:lnSpc>
                <a:spcPts val="8200"/>
              </a:lnSpc>
              <a:spcBef>
                <a:spcPts val="750"/>
              </a:spcBef>
            </a:pPr>
            <a:r>
              <a:rPr lang="da-DK" sz="2900" b="1" spc="30" dirty="0" err="1">
                <a:latin typeface="Arial MT"/>
                <a:cs typeface="Arial"/>
              </a:rPr>
              <a:t>Sapiissuseqartitsivoq</a:t>
            </a:r>
            <a:r>
              <a:rPr sz="2900" b="1" spc="35" dirty="0">
                <a:latin typeface="Arial MT"/>
                <a:cs typeface="Arial"/>
              </a:rPr>
              <a:t> </a:t>
            </a:r>
            <a:endParaRPr lang="da-DK" sz="2900" b="1" spc="35" dirty="0">
              <a:latin typeface="Arial MT"/>
              <a:cs typeface="Arial"/>
            </a:endParaRPr>
          </a:p>
          <a:p>
            <a:pPr marL="2026920" marR="2019300" indent="248920" algn="ctr">
              <a:lnSpc>
                <a:spcPts val="8200"/>
              </a:lnSpc>
              <a:spcBef>
                <a:spcPts val="750"/>
              </a:spcBef>
            </a:pPr>
            <a:r>
              <a:rPr lang="da-DK" sz="2900" b="1" spc="30" dirty="0" err="1">
                <a:latin typeface="Arial MT"/>
                <a:cs typeface="Arial"/>
              </a:rPr>
              <a:t>Nukimmik</a:t>
            </a:r>
            <a:r>
              <a:rPr lang="da-DK" sz="2900" b="1" spc="30" dirty="0">
                <a:latin typeface="Arial MT"/>
                <a:cs typeface="Arial"/>
              </a:rPr>
              <a:t> </a:t>
            </a:r>
            <a:r>
              <a:rPr lang="da-DK" sz="2900" b="1" spc="30" dirty="0" err="1">
                <a:latin typeface="Arial MT"/>
                <a:cs typeface="Arial"/>
              </a:rPr>
              <a:t>tunisivoq</a:t>
            </a:r>
            <a:endParaRPr sz="2900" b="1" dirty="0">
              <a:latin typeface="Arial M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6600" y="152400"/>
            <a:ext cx="89154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4500" spc="65" dirty="0"/>
              <a:t>Suna</a:t>
            </a:r>
            <a:r>
              <a:rPr sz="4500" spc="65" dirty="0"/>
              <a:t>?</a:t>
            </a:r>
            <a:r>
              <a:rPr sz="4500" spc="-20" dirty="0"/>
              <a:t> </a:t>
            </a:r>
            <a:r>
              <a:rPr lang="da-DK" sz="4500" spc="-45" dirty="0" err="1"/>
              <a:t>Paasititsiniaaneq</a:t>
            </a:r>
            <a:r>
              <a:rPr lang="da-DK" sz="4500" spc="-45" dirty="0"/>
              <a:t> </a:t>
            </a:r>
            <a:r>
              <a:rPr lang="da-DK" sz="4500" spc="-45" dirty="0" err="1"/>
              <a:t>annertooq</a:t>
            </a:r>
            <a:endParaRPr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1300" y="546100"/>
            <a:ext cx="5588000" cy="8547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700" y="2865169"/>
            <a:ext cx="3884929" cy="12111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5"/>
              </a:spcBef>
            </a:pPr>
            <a:r>
              <a:rPr lang="da-DK" sz="2600" b="1" spc="-5" dirty="0" err="1">
                <a:latin typeface="Arial"/>
                <a:cs typeface="Arial"/>
              </a:rPr>
              <a:t>Niviarsiaqqanillu</a:t>
            </a:r>
            <a:r>
              <a:rPr lang="da-DK" sz="2600" b="1" spc="-5" dirty="0">
                <a:latin typeface="Arial"/>
                <a:cs typeface="Arial"/>
              </a:rPr>
              <a:t> </a:t>
            </a:r>
            <a:r>
              <a:rPr lang="da-DK" sz="2600" b="1" spc="-5" dirty="0" err="1">
                <a:latin typeface="Arial"/>
                <a:cs typeface="Arial"/>
              </a:rPr>
              <a:t>marlulissanik</a:t>
            </a:r>
            <a:r>
              <a:rPr lang="da-DK" sz="2600" b="1" spc="-5" dirty="0">
                <a:latin typeface="Arial"/>
                <a:cs typeface="Arial"/>
              </a:rPr>
              <a:t> </a:t>
            </a:r>
            <a:r>
              <a:rPr lang="da-DK" sz="2600" b="1" spc="-5" dirty="0" err="1">
                <a:latin typeface="Arial"/>
                <a:cs typeface="Arial"/>
              </a:rPr>
              <a:t>naartulerpugut</a:t>
            </a:r>
            <a:r>
              <a:rPr sz="2600" b="1" spc="-15" dirty="0">
                <a:latin typeface="Arial"/>
                <a:cs typeface="Arial"/>
              </a:rPr>
              <a:t>…..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700" y="4490769"/>
            <a:ext cx="5065395" cy="20353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5"/>
              </a:spcBef>
            </a:pPr>
            <a:r>
              <a:rPr lang="da-DK" sz="2600" b="1" spc="60" dirty="0" err="1">
                <a:latin typeface="Arial"/>
                <a:cs typeface="Arial"/>
              </a:rPr>
              <a:t>Kisianni</a:t>
            </a:r>
            <a:r>
              <a:rPr lang="da-DK" sz="2600" b="1" spc="60" dirty="0">
                <a:latin typeface="Arial"/>
                <a:cs typeface="Arial"/>
              </a:rPr>
              <a:t> </a:t>
            </a:r>
            <a:r>
              <a:rPr lang="da-DK" sz="2600" b="1" spc="60" dirty="0" err="1">
                <a:latin typeface="Arial"/>
                <a:cs typeface="Arial"/>
              </a:rPr>
              <a:t>marluliaatigut</a:t>
            </a:r>
            <a:r>
              <a:rPr lang="da-DK" sz="2600" b="1" spc="60" dirty="0">
                <a:latin typeface="Arial"/>
                <a:cs typeface="Arial"/>
              </a:rPr>
              <a:t> </a:t>
            </a:r>
            <a:r>
              <a:rPr lang="da-DK" sz="2600" b="1" spc="60" dirty="0" err="1">
                <a:latin typeface="Arial"/>
                <a:cs typeface="Arial"/>
              </a:rPr>
              <a:t>sap.ak</a:t>
            </a:r>
            <a:r>
              <a:rPr lang="da-DK" sz="2600" b="1" spc="60" dirty="0">
                <a:latin typeface="Arial"/>
                <a:cs typeface="Arial"/>
              </a:rPr>
              <a:t>. 11 </a:t>
            </a:r>
            <a:r>
              <a:rPr lang="da-DK" sz="2600" b="1" spc="60" dirty="0" err="1">
                <a:latin typeface="Arial"/>
                <a:cs typeface="Arial"/>
              </a:rPr>
              <a:t>sioqqullugit</a:t>
            </a:r>
            <a:r>
              <a:rPr lang="da-DK" sz="2600" b="1" spc="60" dirty="0">
                <a:latin typeface="Arial"/>
                <a:cs typeface="Arial"/>
              </a:rPr>
              <a:t> </a:t>
            </a:r>
            <a:r>
              <a:rPr lang="da-DK" sz="2600" b="1" spc="60" dirty="0" err="1">
                <a:latin typeface="Arial"/>
                <a:cs typeface="Arial"/>
              </a:rPr>
              <a:t>erniarivagut</a:t>
            </a:r>
            <a:r>
              <a:rPr lang="da-DK" sz="2600" b="1" spc="60" dirty="0">
                <a:latin typeface="Arial"/>
                <a:cs typeface="Arial"/>
              </a:rPr>
              <a:t> </a:t>
            </a:r>
            <a:r>
              <a:rPr lang="da-DK" sz="2600" b="1" spc="60" dirty="0" err="1">
                <a:latin typeface="Arial"/>
                <a:cs typeface="Arial"/>
              </a:rPr>
              <a:t>tamatuma</a:t>
            </a:r>
            <a:r>
              <a:rPr lang="da-DK" sz="2600" b="1" spc="60" dirty="0">
                <a:latin typeface="Arial"/>
                <a:cs typeface="Arial"/>
              </a:rPr>
              <a:t> </a:t>
            </a:r>
            <a:r>
              <a:rPr lang="da-DK" sz="2600" b="1" spc="60" dirty="0" err="1">
                <a:latin typeface="Arial"/>
                <a:cs typeface="Arial"/>
              </a:rPr>
              <a:t>kingorna</a:t>
            </a:r>
            <a:r>
              <a:rPr lang="da-DK" sz="2600" b="1" spc="60" dirty="0">
                <a:latin typeface="Arial"/>
                <a:cs typeface="Arial"/>
              </a:rPr>
              <a:t> </a:t>
            </a:r>
            <a:r>
              <a:rPr lang="da-DK" sz="2600" b="1" spc="60" dirty="0" err="1">
                <a:latin typeface="Arial"/>
                <a:cs typeface="Arial"/>
              </a:rPr>
              <a:t>inuunerput</a:t>
            </a:r>
            <a:r>
              <a:rPr lang="da-DK" sz="2600" b="1" spc="60" dirty="0">
                <a:latin typeface="Arial"/>
                <a:cs typeface="Arial"/>
              </a:rPr>
              <a:t> </a:t>
            </a:r>
            <a:r>
              <a:rPr lang="da-DK" sz="2600" b="1" spc="60" dirty="0" err="1">
                <a:latin typeface="Arial"/>
                <a:cs typeface="Arial"/>
              </a:rPr>
              <a:t>allanngorluinnarpoq</a:t>
            </a:r>
            <a:r>
              <a:rPr sz="2600" b="1" spc="-20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192" y="472057"/>
            <a:ext cx="9037980" cy="56486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73769" y="6324600"/>
            <a:ext cx="10236200" cy="2270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1900" b="1" spc="-5" dirty="0">
                <a:latin typeface="Arial"/>
                <a:cs typeface="Arial"/>
              </a:rPr>
              <a:t>2007-mi </a:t>
            </a:r>
            <a:r>
              <a:rPr lang="da-DK" sz="1900" b="1" spc="-5" dirty="0" err="1">
                <a:latin typeface="Arial"/>
                <a:cs typeface="Arial"/>
              </a:rPr>
              <a:t>novembarip</a:t>
            </a:r>
            <a:r>
              <a:rPr lang="da-DK" sz="1900" b="1" spc="-5" dirty="0">
                <a:latin typeface="Arial"/>
                <a:cs typeface="Arial"/>
              </a:rPr>
              <a:t> 21-ani </a:t>
            </a:r>
            <a:r>
              <a:rPr lang="da-DK" sz="1900" b="1" spc="-5" dirty="0" err="1">
                <a:latin typeface="Arial"/>
                <a:cs typeface="Arial"/>
              </a:rPr>
              <a:t>uigalu</a:t>
            </a:r>
            <a:r>
              <a:rPr lang="da-DK" sz="1900" b="1" spc="-5" dirty="0">
                <a:latin typeface="Arial"/>
                <a:cs typeface="Arial"/>
              </a:rPr>
              <a:t> </a:t>
            </a:r>
            <a:r>
              <a:rPr lang="da-DK" sz="1900" b="1" spc="-5" dirty="0" err="1">
                <a:latin typeface="Arial"/>
                <a:cs typeface="Arial"/>
              </a:rPr>
              <a:t>innarluutilimmut</a:t>
            </a:r>
            <a:r>
              <a:rPr lang="da-DK" sz="1900" b="1" spc="-5" dirty="0">
                <a:latin typeface="Arial"/>
                <a:cs typeface="Arial"/>
              </a:rPr>
              <a:t> </a:t>
            </a:r>
            <a:r>
              <a:rPr lang="da-DK" sz="1900" b="1" spc="-5" dirty="0" err="1">
                <a:latin typeface="Arial"/>
                <a:cs typeface="Arial"/>
              </a:rPr>
              <a:t>qanigisaasunngorpugut</a:t>
            </a:r>
            <a:r>
              <a:rPr sz="1900" b="1" dirty="0"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  <a:p>
            <a:pPr marL="12700" marR="5080">
              <a:lnSpc>
                <a:spcPct val="210500"/>
              </a:lnSpc>
            </a:pPr>
            <a:r>
              <a:rPr sz="1900" b="1" spc="-10" dirty="0">
                <a:latin typeface="Arial"/>
                <a:cs typeface="Arial"/>
              </a:rPr>
              <a:t>Emma: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spc="-105" dirty="0">
                <a:latin typeface="Arial"/>
                <a:cs typeface="Arial"/>
              </a:rPr>
              <a:t>CP,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Hydrocephalus,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autisme,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spc="-15" dirty="0" err="1">
                <a:latin typeface="Arial"/>
                <a:cs typeface="Arial"/>
              </a:rPr>
              <a:t>epilepsi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lang="da-DK" sz="1900" b="1" dirty="0" err="1">
                <a:latin typeface="Arial"/>
                <a:cs typeface="Arial"/>
              </a:rPr>
              <a:t>aamma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spc="-25" dirty="0" err="1">
                <a:latin typeface="Arial"/>
                <a:cs typeface="Arial"/>
              </a:rPr>
              <a:t>dystoni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 </a:t>
            </a:r>
            <a:endParaRPr lang="da-DK" sz="1900" b="1" spc="-20" dirty="0">
              <a:latin typeface="Arial"/>
              <a:cs typeface="Arial"/>
            </a:endParaRPr>
          </a:p>
          <a:p>
            <a:pPr marL="12700" marR="5080">
              <a:lnSpc>
                <a:spcPct val="210500"/>
              </a:lnSpc>
            </a:pPr>
            <a:r>
              <a:rPr sz="1900" b="1" spc="-20" dirty="0">
                <a:latin typeface="Arial"/>
                <a:cs typeface="Arial"/>
              </a:rPr>
              <a:t>Sarah: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25" dirty="0">
                <a:latin typeface="Arial"/>
                <a:cs typeface="Arial"/>
              </a:rPr>
              <a:t>Adhd,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sansemotoriske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10" dirty="0" err="1">
                <a:latin typeface="Arial"/>
                <a:cs typeface="Arial"/>
              </a:rPr>
              <a:t>forstyrrelser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lang="da-DK" sz="1900" b="1" dirty="0" err="1">
                <a:latin typeface="Arial"/>
                <a:cs typeface="Arial"/>
              </a:rPr>
              <a:t>aamma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lang="da-DK" sz="1900" b="1" spc="-20" dirty="0" err="1">
                <a:latin typeface="Arial"/>
                <a:cs typeface="Arial"/>
              </a:rPr>
              <a:t>sininniarnermini</a:t>
            </a:r>
            <a:r>
              <a:rPr lang="da-DK" sz="1900" b="1" spc="-20" dirty="0">
                <a:latin typeface="Arial"/>
                <a:cs typeface="Arial"/>
              </a:rPr>
              <a:t> </a:t>
            </a:r>
            <a:r>
              <a:rPr lang="da-DK" sz="1900" b="1" spc="-20" dirty="0" err="1">
                <a:latin typeface="Arial"/>
                <a:cs typeface="Arial"/>
              </a:rPr>
              <a:t>ajornartorsiuteqartoq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b="1" spc="-15" dirty="0">
                <a:latin typeface="Arial"/>
                <a:cs typeface="Arial"/>
              </a:rPr>
              <a:t>Kristoffer: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25" dirty="0">
                <a:latin typeface="Arial"/>
                <a:cs typeface="Arial"/>
              </a:rPr>
              <a:t>Atypisk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Autisme,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30" dirty="0" err="1">
                <a:latin typeface="Arial"/>
                <a:cs typeface="Arial"/>
              </a:rPr>
              <a:t>Adhd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lang="da-DK" sz="1900" b="1" dirty="0" err="1">
                <a:latin typeface="Arial"/>
                <a:cs typeface="Arial"/>
              </a:rPr>
              <a:t>aamma</a:t>
            </a:r>
            <a:r>
              <a:rPr lang="da-DK" sz="1900" b="1" dirty="0">
                <a:latin typeface="Arial"/>
                <a:cs typeface="Arial"/>
              </a:rPr>
              <a:t> </a:t>
            </a:r>
            <a:r>
              <a:rPr lang="da-DK" sz="1900" b="1" dirty="0" err="1">
                <a:latin typeface="Arial"/>
                <a:cs typeface="Arial"/>
              </a:rPr>
              <a:t>annilaanganerit</a:t>
            </a:r>
            <a:r>
              <a:rPr lang="da-DK" sz="1900" b="1" dirty="0">
                <a:latin typeface="Arial"/>
                <a:cs typeface="Arial"/>
              </a:rPr>
              <a:t> </a:t>
            </a:r>
            <a:r>
              <a:rPr lang="da-DK" sz="1900" b="1" dirty="0" err="1">
                <a:latin typeface="Arial"/>
                <a:cs typeface="Arial"/>
              </a:rPr>
              <a:t>assigiinngitsut</a:t>
            </a:r>
            <a:r>
              <a:rPr lang="da-DK" sz="1900" b="1" dirty="0">
                <a:latin typeface="Arial"/>
                <a:cs typeface="Arial"/>
              </a:rPr>
              <a:t> </a:t>
            </a:r>
            <a:r>
              <a:rPr lang="da-DK" sz="1900" b="1" dirty="0" err="1">
                <a:latin typeface="Arial"/>
                <a:cs typeface="Arial"/>
              </a:rPr>
              <a:t>marluk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1300" y="546100"/>
            <a:ext cx="5588000" cy="8547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0" y="663447"/>
            <a:ext cx="6413500" cy="1777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0" marR="5080" indent="-1835785" algn="l">
              <a:lnSpc>
                <a:spcPts val="7400"/>
              </a:lnSpc>
            </a:pPr>
            <a:r>
              <a:rPr lang="da-DK" sz="4000" u="heavy" spc="-60" dirty="0" err="1">
                <a:uFill>
                  <a:solidFill>
                    <a:srgbClr val="000000"/>
                  </a:solidFill>
                </a:uFill>
              </a:rPr>
              <a:t>Ilaqutariit</a:t>
            </a:r>
            <a:r>
              <a:rPr lang="da-DK" sz="4000"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da-DK" sz="4000" u="heavy" spc="-60" dirty="0" err="1">
                <a:uFill>
                  <a:solidFill>
                    <a:srgbClr val="000000"/>
                  </a:solidFill>
                </a:uFill>
              </a:rPr>
              <a:t>naaffeqanngitsumik</a:t>
            </a:r>
            <a:r>
              <a:rPr lang="da-DK" sz="4000"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da-DK" sz="4000" u="heavy" spc="-60" dirty="0" err="1">
                <a:uFill>
                  <a:solidFill>
                    <a:srgbClr val="000000"/>
                  </a:solidFill>
                </a:uFill>
              </a:rPr>
              <a:t>unamminartorsiortut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1137348" y="3424906"/>
            <a:ext cx="4964430" cy="455124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80"/>
              </a:spcBef>
            </a:pPr>
            <a:r>
              <a:rPr lang="da-DK" sz="2900" spc="10" dirty="0" err="1">
                <a:latin typeface="Arial MT"/>
                <a:cs typeface="Arial MT"/>
              </a:rPr>
              <a:t>Inuuneq</a:t>
            </a:r>
            <a:r>
              <a:rPr lang="da-DK" sz="2900" spc="10" dirty="0">
                <a:latin typeface="Arial MT"/>
                <a:cs typeface="Arial MT"/>
              </a:rPr>
              <a:t> </a:t>
            </a:r>
            <a:r>
              <a:rPr lang="da-DK" sz="2900" spc="10" dirty="0" err="1">
                <a:latin typeface="Arial MT"/>
                <a:cs typeface="Arial MT"/>
              </a:rPr>
              <a:t>naaffeqanngitsumik</a:t>
            </a:r>
            <a:r>
              <a:rPr lang="da-DK" sz="2900" spc="10" dirty="0">
                <a:latin typeface="Arial MT"/>
                <a:cs typeface="Arial MT"/>
              </a:rPr>
              <a:t> </a:t>
            </a:r>
            <a:r>
              <a:rPr lang="da-DK" sz="2900" spc="10" dirty="0" err="1">
                <a:latin typeface="Arial MT"/>
                <a:cs typeface="Arial MT"/>
              </a:rPr>
              <a:t>unamminartorsiorfiuleraangat</a:t>
            </a:r>
            <a:r>
              <a:rPr lang="da-DK" sz="2900" spc="10" dirty="0">
                <a:latin typeface="Arial MT"/>
                <a:cs typeface="Arial MT"/>
              </a:rPr>
              <a:t> </a:t>
            </a:r>
            <a:r>
              <a:rPr lang="da-DK" sz="2900" spc="10" dirty="0" err="1">
                <a:latin typeface="Arial MT"/>
                <a:cs typeface="Arial MT"/>
              </a:rPr>
              <a:t>qanoq</a:t>
            </a:r>
            <a:r>
              <a:rPr lang="da-DK" sz="2900" spc="10" dirty="0">
                <a:latin typeface="Arial MT"/>
                <a:cs typeface="Arial MT"/>
              </a:rPr>
              <a:t> </a:t>
            </a:r>
            <a:r>
              <a:rPr lang="da-DK" sz="2900" spc="10" dirty="0" err="1">
                <a:latin typeface="Arial MT"/>
                <a:cs typeface="Arial MT"/>
              </a:rPr>
              <a:t>iliortoqartarpa</a:t>
            </a:r>
            <a:r>
              <a:rPr sz="2900" spc="20" dirty="0">
                <a:latin typeface="Arial MT"/>
                <a:cs typeface="Arial MT"/>
              </a:rPr>
              <a:t>?</a:t>
            </a:r>
            <a:endParaRPr sz="2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lang="da-DK" sz="2900" dirty="0" err="1">
                <a:latin typeface="Arial MT"/>
                <a:cs typeface="Arial MT"/>
              </a:rPr>
              <a:t>Kiap</a:t>
            </a:r>
            <a:r>
              <a:rPr lang="da-DK" sz="2900" dirty="0">
                <a:latin typeface="Arial MT"/>
                <a:cs typeface="Arial MT"/>
              </a:rPr>
              <a:t> </a:t>
            </a:r>
            <a:r>
              <a:rPr lang="da-DK" sz="2900" dirty="0" err="1">
                <a:latin typeface="Arial MT"/>
                <a:cs typeface="Arial MT"/>
              </a:rPr>
              <a:t>akussavaatigut</a:t>
            </a:r>
            <a:r>
              <a:rPr sz="2900" spc="10" dirty="0">
                <a:latin typeface="Arial MT"/>
                <a:cs typeface="Arial MT"/>
              </a:rPr>
              <a:t>?</a:t>
            </a:r>
            <a:endParaRPr sz="2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 dirty="0">
              <a:latin typeface="Arial MT"/>
              <a:cs typeface="Arial MT"/>
            </a:endParaRPr>
          </a:p>
          <a:p>
            <a:pPr marL="492759" marR="485140" algn="ctr">
              <a:lnSpc>
                <a:spcPct val="100600"/>
              </a:lnSpc>
            </a:pPr>
            <a:r>
              <a:rPr lang="da-DK" sz="2900" spc="-110" dirty="0" err="1">
                <a:latin typeface="Arial MT"/>
                <a:cs typeface="Arial MT"/>
              </a:rPr>
              <a:t>Pisariaqartumik</a:t>
            </a:r>
            <a:r>
              <a:rPr lang="da-DK" sz="2900" spc="-110" dirty="0">
                <a:latin typeface="Arial MT"/>
                <a:cs typeface="Arial MT"/>
              </a:rPr>
              <a:t> </a:t>
            </a:r>
            <a:r>
              <a:rPr lang="da-DK" sz="2900" spc="-110" dirty="0" err="1">
                <a:latin typeface="Arial MT"/>
                <a:cs typeface="Arial MT"/>
              </a:rPr>
              <a:t>ikiorserneqarniassagatta</a:t>
            </a:r>
            <a:r>
              <a:rPr lang="da-DK" sz="2900" spc="-110" dirty="0">
                <a:latin typeface="Arial MT"/>
                <a:cs typeface="Arial MT"/>
              </a:rPr>
              <a:t> </a:t>
            </a:r>
            <a:r>
              <a:rPr lang="da-DK" sz="2900" spc="-110" dirty="0" err="1">
                <a:latin typeface="Arial MT"/>
                <a:cs typeface="Arial MT"/>
              </a:rPr>
              <a:t>akiuuttuarsimavugut</a:t>
            </a:r>
            <a:endParaRPr sz="29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lang="da-DK" sz="2900" spc="-110" dirty="0" err="1">
                <a:latin typeface="Arial MT"/>
                <a:cs typeface="Arial MT"/>
              </a:rPr>
              <a:t>Kisimiissorivugut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0" y="584200"/>
            <a:ext cx="10007601" cy="6235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8232" y="6858000"/>
            <a:ext cx="10308590" cy="182101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12725" marR="5080" indent="-200660">
              <a:lnSpc>
                <a:spcPts val="4600"/>
              </a:lnSpc>
              <a:spcBef>
                <a:spcPts val="400"/>
              </a:spcBef>
            </a:pPr>
            <a:r>
              <a:rPr lang="da-DK" sz="4000" u="sng" spc="114" dirty="0" err="1">
                <a:latin typeface="Georgia"/>
                <a:cs typeface="Georgia"/>
              </a:rPr>
              <a:t>Ersersiguk</a:t>
            </a:r>
            <a:r>
              <a:rPr lang="da-DK" sz="4000" spc="114" dirty="0">
                <a:latin typeface="Georgia"/>
                <a:cs typeface="Georgia"/>
              </a:rPr>
              <a:t> </a:t>
            </a:r>
            <a:r>
              <a:rPr lang="da-DK" sz="4000" spc="114" dirty="0" err="1">
                <a:latin typeface="Georgia"/>
                <a:cs typeface="Georgia"/>
              </a:rPr>
              <a:t>suliassaannaannginnatta</a:t>
            </a:r>
            <a:r>
              <a:rPr lang="da-DK" sz="4000" spc="114" dirty="0">
                <a:latin typeface="Georgia"/>
                <a:cs typeface="Georgia"/>
              </a:rPr>
              <a:t> – </a:t>
            </a:r>
            <a:r>
              <a:rPr lang="da-DK" sz="4000" spc="114" dirty="0" err="1">
                <a:latin typeface="Georgia"/>
                <a:cs typeface="Georgia"/>
              </a:rPr>
              <a:t>kikkut</a:t>
            </a:r>
            <a:r>
              <a:rPr lang="da-DK" sz="4000" spc="114" dirty="0">
                <a:latin typeface="Georgia"/>
                <a:cs typeface="Georgia"/>
              </a:rPr>
              <a:t> </a:t>
            </a:r>
            <a:r>
              <a:rPr lang="da-DK" sz="4000" spc="114" dirty="0" err="1">
                <a:latin typeface="Georgia"/>
                <a:cs typeface="Georgia"/>
              </a:rPr>
              <a:t>tamarmik</a:t>
            </a:r>
            <a:r>
              <a:rPr lang="da-DK" sz="4000" spc="114" dirty="0">
                <a:latin typeface="Georgia"/>
                <a:cs typeface="Georgia"/>
              </a:rPr>
              <a:t> </a:t>
            </a:r>
            <a:r>
              <a:rPr lang="da-DK" sz="4000" spc="114" dirty="0" err="1">
                <a:latin typeface="Georgia"/>
                <a:cs typeface="Georgia"/>
              </a:rPr>
              <a:t>eqqorneqarsinnaanerat</a:t>
            </a:r>
            <a:r>
              <a:rPr lang="da-DK" sz="4000" spc="114" dirty="0">
                <a:latin typeface="Georgia"/>
                <a:cs typeface="Georgia"/>
              </a:rPr>
              <a:t> </a:t>
            </a:r>
            <a:r>
              <a:rPr lang="da-DK" sz="4000" spc="114" dirty="0" err="1">
                <a:latin typeface="Georgia"/>
                <a:cs typeface="Georgia"/>
              </a:rPr>
              <a:t>oqaluttuariuk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589D98C-12E2-7D71-3A71-6093504B11BD}"/>
              </a:ext>
            </a:extLst>
          </p:cNvPr>
          <p:cNvSpPr txBox="1"/>
          <p:nvPr/>
        </p:nvSpPr>
        <p:spPr>
          <a:xfrm>
            <a:off x="0" y="29308"/>
            <a:ext cx="1290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700" dirty="0"/>
              <a:t>#enmillionstemmer </a:t>
            </a:r>
          </a:p>
          <a:p>
            <a:pPr algn="ctr"/>
            <a:r>
              <a:rPr lang="da-DK" sz="1700" dirty="0" err="1"/>
              <a:t>Maaniippugut</a:t>
            </a:r>
            <a:r>
              <a:rPr lang="da-DK" sz="1700" dirty="0"/>
              <a:t> inuit </a:t>
            </a:r>
            <a:r>
              <a:rPr lang="da-DK" sz="1700" dirty="0" err="1"/>
              <a:t>Danmarkimi</a:t>
            </a:r>
            <a:r>
              <a:rPr lang="da-DK" sz="1700" dirty="0"/>
              <a:t> </a:t>
            </a:r>
            <a:r>
              <a:rPr lang="da-DK" sz="1700" dirty="0" err="1"/>
              <a:t>nunanilu</a:t>
            </a:r>
            <a:r>
              <a:rPr lang="da-DK" sz="1700" dirty="0"/>
              <a:t> </a:t>
            </a:r>
            <a:r>
              <a:rPr lang="da-DK" sz="1700" dirty="0" err="1"/>
              <a:t>allani</a:t>
            </a:r>
            <a:r>
              <a:rPr lang="da-DK" sz="1700" dirty="0"/>
              <a:t> </a:t>
            </a:r>
            <a:r>
              <a:rPr lang="da-DK" sz="1700" dirty="0" err="1"/>
              <a:t>aamma</a:t>
            </a:r>
            <a:r>
              <a:rPr lang="da-DK" sz="1700" dirty="0"/>
              <a:t> inuit </a:t>
            </a:r>
            <a:r>
              <a:rPr lang="da-DK" sz="1700" dirty="0" err="1"/>
              <a:t>qanorluunniit</a:t>
            </a:r>
            <a:r>
              <a:rPr lang="da-DK" sz="1700" dirty="0"/>
              <a:t> </a:t>
            </a:r>
            <a:r>
              <a:rPr lang="da-DK" sz="1700" dirty="0" err="1"/>
              <a:t>innarluuteqaraluarpata</a:t>
            </a:r>
            <a:r>
              <a:rPr lang="da-DK" sz="1700" dirty="0"/>
              <a:t> </a:t>
            </a:r>
            <a:r>
              <a:rPr lang="da-DK" sz="1700" dirty="0" err="1"/>
              <a:t>eqqortumik</a:t>
            </a:r>
            <a:r>
              <a:rPr lang="da-DK" sz="1700" dirty="0"/>
              <a:t> </a:t>
            </a:r>
            <a:r>
              <a:rPr lang="da-DK" sz="1700" dirty="0" err="1"/>
              <a:t>ikiorserneqarneq</a:t>
            </a:r>
            <a:r>
              <a:rPr lang="da-DK" sz="1700" dirty="0"/>
              <a:t> </a:t>
            </a:r>
            <a:r>
              <a:rPr lang="da-DK" sz="1700" dirty="0" err="1"/>
              <a:t>ajormata</a:t>
            </a:r>
            <a:endParaRPr lang="kl-GL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7228" y="2105251"/>
            <a:ext cx="10219690" cy="634487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065" marR="5080" algn="ctr">
              <a:lnSpc>
                <a:spcPct val="101400"/>
              </a:lnSpc>
              <a:spcBef>
                <a:spcPts val="35"/>
              </a:spcBef>
            </a:pPr>
            <a:r>
              <a:rPr lang="da-DK" sz="3700" spc="75" dirty="0" err="1">
                <a:latin typeface="Arial MT"/>
                <a:cs typeface="Arial MT"/>
              </a:rPr>
              <a:t>Sooruna</a:t>
            </a:r>
            <a:r>
              <a:rPr sz="3700" spc="75" dirty="0">
                <a:latin typeface="Arial MT"/>
                <a:cs typeface="Arial MT"/>
              </a:rPr>
              <a:t>?</a:t>
            </a:r>
            <a:r>
              <a:rPr sz="3700" spc="-10" dirty="0">
                <a:latin typeface="Arial MT"/>
                <a:cs typeface="Arial MT"/>
              </a:rPr>
              <a:t> </a:t>
            </a:r>
            <a:endParaRPr lang="da-DK" sz="3700" spc="-10" dirty="0">
              <a:latin typeface="Arial MT"/>
              <a:cs typeface="Arial MT"/>
            </a:endParaRPr>
          </a:p>
          <a:p>
            <a:pPr marL="12065" marR="5080" algn="ctr">
              <a:lnSpc>
                <a:spcPct val="101400"/>
              </a:lnSpc>
              <a:spcBef>
                <a:spcPts val="35"/>
              </a:spcBef>
            </a:pPr>
            <a:r>
              <a:rPr lang="da-DK" sz="3700" spc="-10" dirty="0" err="1">
                <a:latin typeface="Arial MT"/>
                <a:cs typeface="Arial MT"/>
              </a:rPr>
              <a:t>Pissutigalugu</a:t>
            </a:r>
            <a:r>
              <a:rPr lang="da-DK" sz="3700" spc="-10" dirty="0">
                <a:latin typeface="Arial MT"/>
                <a:cs typeface="Arial MT"/>
              </a:rPr>
              <a:t> inuit </a:t>
            </a:r>
            <a:r>
              <a:rPr lang="da-DK" sz="3700" spc="-10" dirty="0" err="1">
                <a:latin typeface="Arial MT"/>
                <a:cs typeface="Arial MT"/>
              </a:rPr>
              <a:t>innarluutillit</a:t>
            </a:r>
            <a:r>
              <a:rPr lang="da-DK" sz="3700" spc="-10" dirty="0">
                <a:latin typeface="Arial MT"/>
                <a:cs typeface="Arial MT"/>
              </a:rPr>
              <a:t> </a:t>
            </a:r>
            <a:r>
              <a:rPr lang="da-DK" sz="3700" spc="-10" dirty="0" err="1">
                <a:latin typeface="Arial MT"/>
                <a:cs typeface="Arial MT"/>
              </a:rPr>
              <a:t>tunulliunneqartarmata</a:t>
            </a:r>
            <a:endParaRPr sz="37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 dirty="0">
              <a:latin typeface="Arial MT"/>
              <a:cs typeface="Arial MT"/>
            </a:endParaRPr>
          </a:p>
          <a:p>
            <a:pPr marL="499745" marR="492125" algn="ctr">
              <a:lnSpc>
                <a:spcPct val="101400"/>
              </a:lnSpc>
            </a:pPr>
            <a:r>
              <a:rPr lang="da-DK" sz="3700" spc="45" dirty="0" err="1">
                <a:latin typeface="Arial MT"/>
                <a:cs typeface="Arial MT"/>
              </a:rPr>
              <a:t>Kikkunnut</a:t>
            </a:r>
            <a:r>
              <a:rPr sz="3700" spc="50" dirty="0">
                <a:latin typeface="Arial MT"/>
                <a:cs typeface="Arial MT"/>
              </a:rPr>
              <a:t>?</a:t>
            </a:r>
            <a:r>
              <a:rPr sz="3700" dirty="0">
                <a:latin typeface="Arial MT"/>
                <a:cs typeface="Arial MT"/>
              </a:rPr>
              <a:t> </a:t>
            </a:r>
            <a:endParaRPr lang="da-DK" sz="3700" dirty="0">
              <a:latin typeface="Arial MT"/>
              <a:cs typeface="Arial MT"/>
            </a:endParaRPr>
          </a:p>
          <a:p>
            <a:pPr marL="499745" marR="492125" algn="ctr">
              <a:lnSpc>
                <a:spcPct val="101400"/>
              </a:lnSpc>
            </a:pPr>
            <a:r>
              <a:rPr lang="da-DK" sz="3700" dirty="0" err="1">
                <a:latin typeface="Arial MT"/>
                <a:cs typeface="Arial MT"/>
              </a:rPr>
              <a:t>Kikkut</a:t>
            </a:r>
            <a:r>
              <a:rPr lang="da-DK" sz="3700" dirty="0">
                <a:latin typeface="Arial MT"/>
                <a:cs typeface="Arial MT"/>
              </a:rPr>
              <a:t> </a:t>
            </a:r>
            <a:r>
              <a:rPr lang="da-DK" sz="3700" dirty="0" err="1">
                <a:latin typeface="Arial MT"/>
                <a:cs typeface="Arial MT"/>
              </a:rPr>
              <a:t>tamarmik</a:t>
            </a:r>
            <a:r>
              <a:rPr lang="da-DK" sz="3700" dirty="0">
                <a:latin typeface="Arial MT"/>
                <a:cs typeface="Arial MT"/>
              </a:rPr>
              <a:t> </a:t>
            </a:r>
            <a:r>
              <a:rPr lang="da-DK" sz="3700" dirty="0" err="1">
                <a:latin typeface="Arial MT"/>
                <a:cs typeface="Arial MT"/>
              </a:rPr>
              <a:t>innarluutillit</a:t>
            </a:r>
            <a:r>
              <a:rPr lang="da-DK" sz="3700" dirty="0">
                <a:latin typeface="Arial MT"/>
                <a:cs typeface="Arial MT"/>
              </a:rPr>
              <a:t> </a:t>
            </a:r>
            <a:r>
              <a:rPr lang="da-DK" sz="3700" dirty="0" err="1">
                <a:latin typeface="Arial MT"/>
                <a:cs typeface="Arial MT"/>
              </a:rPr>
              <a:t>nunanilu</a:t>
            </a:r>
            <a:r>
              <a:rPr lang="da-DK" sz="3700" dirty="0">
                <a:latin typeface="Arial MT"/>
                <a:cs typeface="Arial MT"/>
              </a:rPr>
              <a:t> </a:t>
            </a:r>
            <a:r>
              <a:rPr lang="da-DK" sz="3700" dirty="0" err="1">
                <a:latin typeface="Arial MT"/>
                <a:cs typeface="Arial MT"/>
              </a:rPr>
              <a:t>tamaniittut</a:t>
            </a:r>
            <a:r>
              <a:rPr lang="da-DK" sz="3700" dirty="0">
                <a:latin typeface="Arial MT"/>
                <a:cs typeface="Arial MT"/>
              </a:rPr>
              <a:t> </a:t>
            </a:r>
            <a:r>
              <a:rPr lang="da-DK" sz="3700" dirty="0" err="1">
                <a:latin typeface="Arial MT"/>
                <a:cs typeface="Arial MT"/>
              </a:rPr>
              <a:t>pineqarput</a:t>
            </a:r>
            <a:endParaRPr sz="37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 dirty="0">
              <a:latin typeface="Arial MT"/>
              <a:cs typeface="Arial MT"/>
            </a:endParaRPr>
          </a:p>
          <a:p>
            <a:pPr marL="186055" marR="178435" algn="ctr">
              <a:lnSpc>
                <a:spcPct val="101400"/>
              </a:lnSpc>
              <a:spcBef>
                <a:spcPts val="5"/>
              </a:spcBef>
            </a:pPr>
            <a:r>
              <a:rPr lang="da-DK" sz="3700" spc="55" dirty="0" err="1">
                <a:latin typeface="Arial MT"/>
                <a:cs typeface="Arial MT"/>
              </a:rPr>
              <a:t>Sumi</a:t>
            </a:r>
            <a:r>
              <a:rPr sz="3700" spc="55" dirty="0">
                <a:latin typeface="Arial MT"/>
                <a:cs typeface="Arial MT"/>
              </a:rPr>
              <a:t>?</a:t>
            </a:r>
            <a:r>
              <a:rPr sz="3700" spc="-5" dirty="0">
                <a:latin typeface="Arial MT"/>
                <a:cs typeface="Arial MT"/>
              </a:rPr>
              <a:t> </a:t>
            </a:r>
            <a:endParaRPr lang="da-DK" sz="3700" spc="-5" dirty="0">
              <a:latin typeface="Arial MT"/>
              <a:cs typeface="Arial MT"/>
            </a:endParaRPr>
          </a:p>
          <a:p>
            <a:pPr marL="186055" marR="178435" algn="ctr">
              <a:lnSpc>
                <a:spcPct val="101400"/>
              </a:lnSpc>
              <a:spcBef>
                <a:spcPts val="5"/>
              </a:spcBef>
            </a:pPr>
            <a:r>
              <a:rPr lang="da-DK" sz="3700" spc="-5" dirty="0">
                <a:latin typeface="Arial MT"/>
                <a:cs typeface="Arial MT"/>
              </a:rPr>
              <a:t>Inuit </a:t>
            </a:r>
            <a:r>
              <a:rPr lang="da-DK" sz="3700" spc="-5" dirty="0" err="1">
                <a:latin typeface="Arial MT"/>
                <a:cs typeface="Arial MT"/>
              </a:rPr>
              <a:t>naapeqatigiittarfiatigut</a:t>
            </a:r>
            <a:r>
              <a:rPr lang="da-DK" sz="3700" spc="-5" dirty="0">
                <a:latin typeface="Arial MT"/>
                <a:cs typeface="Arial MT"/>
              </a:rPr>
              <a:t> </a:t>
            </a:r>
            <a:r>
              <a:rPr lang="da-DK" sz="3700" spc="-5" dirty="0" err="1">
                <a:latin typeface="Arial MT"/>
                <a:cs typeface="Arial MT"/>
              </a:rPr>
              <a:t>pilersitsinikkut</a:t>
            </a:r>
            <a:r>
              <a:rPr lang="da-DK" sz="3700" spc="-5" dirty="0">
                <a:latin typeface="Arial MT"/>
                <a:cs typeface="Arial MT"/>
              </a:rPr>
              <a:t> </a:t>
            </a:r>
            <a:r>
              <a:rPr lang="da-DK" sz="3700" spc="-5" dirty="0" err="1">
                <a:latin typeface="Arial MT"/>
                <a:cs typeface="Arial MT"/>
              </a:rPr>
              <a:t>takutillugulu</a:t>
            </a:r>
            <a:r>
              <a:rPr lang="da-DK" sz="3700" spc="-5" dirty="0">
                <a:latin typeface="Arial MT"/>
                <a:cs typeface="Arial MT"/>
              </a:rPr>
              <a:t> inuit </a:t>
            </a:r>
            <a:r>
              <a:rPr lang="da-DK" sz="3700" spc="-5" dirty="0" err="1">
                <a:latin typeface="Arial MT"/>
                <a:cs typeface="Arial MT"/>
              </a:rPr>
              <a:t>pineqarmata</a:t>
            </a:r>
            <a:endParaRPr sz="37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2209800"/>
            <a:ext cx="11887200" cy="4130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da-DK" sz="4000" i="1" spc="-5" dirty="0" err="1">
                <a:latin typeface="Arial"/>
                <a:cs typeface="Arial"/>
              </a:rPr>
              <a:t>Suliassat</a:t>
            </a:r>
            <a:r>
              <a:rPr lang="da-DK" sz="4000" i="1" spc="-5" dirty="0">
                <a:latin typeface="Arial"/>
                <a:cs typeface="Arial"/>
              </a:rPr>
              <a:t> </a:t>
            </a:r>
            <a:r>
              <a:rPr lang="da-DK" sz="4000" i="1" spc="-5" dirty="0" err="1">
                <a:latin typeface="Arial"/>
                <a:cs typeface="Arial"/>
              </a:rPr>
              <a:t>ataasiakkaat</a:t>
            </a:r>
            <a:r>
              <a:rPr lang="da-DK" sz="4000" i="1" spc="-5" dirty="0">
                <a:latin typeface="Arial"/>
                <a:cs typeface="Arial"/>
              </a:rPr>
              <a:t> </a:t>
            </a:r>
            <a:r>
              <a:rPr lang="da-DK" sz="4000" i="1" spc="-5" dirty="0" err="1">
                <a:latin typeface="Arial"/>
                <a:cs typeface="Arial"/>
              </a:rPr>
              <a:t>pineqanngillat</a:t>
            </a:r>
            <a:endParaRPr sz="4000" dirty="0">
              <a:latin typeface="Arial"/>
              <a:cs typeface="Arial"/>
            </a:endParaRPr>
          </a:p>
          <a:p>
            <a:pPr marL="191135" marR="183515" algn="ctr">
              <a:lnSpc>
                <a:spcPct val="200000"/>
              </a:lnSpc>
            </a:pPr>
            <a:r>
              <a:rPr lang="da-DK" sz="4000" i="1" spc="-5" dirty="0" err="1">
                <a:latin typeface="Arial"/>
                <a:cs typeface="Arial"/>
              </a:rPr>
              <a:t>Innarluutilimmik</a:t>
            </a:r>
            <a:r>
              <a:rPr lang="da-DK" sz="4000" i="1" spc="-5" dirty="0">
                <a:latin typeface="Arial"/>
                <a:cs typeface="Arial"/>
              </a:rPr>
              <a:t> </a:t>
            </a:r>
            <a:r>
              <a:rPr lang="da-DK" sz="4000" i="1" spc="-5" dirty="0" err="1">
                <a:latin typeface="Arial"/>
                <a:cs typeface="Arial"/>
              </a:rPr>
              <a:t>suussuserneqarneq</a:t>
            </a:r>
            <a:r>
              <a:rPr lang="da-DK" sz="4000" i="1" spc="-5" dirty="0">
                <a:latin typeface="Arial"/>
                <a:cs typeface="Arial"/>
              </a:rPr>
              <a:t> </a:t>
            </a:r>
            <a:r>
              <a:rPr lang="da-DK" sz="4000" i="1" spc="-5" dirty="0" err="1">
                <a:latin typeface="Arial"/>
                <a:cs typeface="Arial"/>
              </a:rPr>
              <a:t>pineqanngilaq</a:t>
            </a:r>
            <a:endParaRPr lang="da-DK" sz="4000" i="1" spc="-5" dirty="0">
              <a:latin typeface="Arial"/>
              <a:cs typeface="Arial"/>
            </a:endParaRPr>
          </a:p>
          <a:p>
            <a:pPr marL="191135" marR="183515" algn="ctr">
              <a:lnSpc>
                <a:spcPct val="200000"/>
              </a:lnSpc>
            </a:pPr>
            <a:r>
              <a:rPr lang="da-DK" sz="4000" i="1" spc="-5" dirty="0">
                <a:latin typeface="Arial"/>
                <a:cs typeface="Arial"/>
              </a:rPr>
              <a:t>Inuit </a:t>
            </a:r>
            <a:r>
              <a:rPr lang="da-DK" sz="4000" i="1" spc="-5" dirty="0" err="1">
                <a:latin typeface="Arial"/>
                <a:cs typeface="Arial"/>
              </a:rPr>
              <a:t>pineqarput</a:t>
            </a:r>
            <a:endParaRPr lang="da-DK" sz="4000" i="1" spc="-30" dirty="0">
              <a:latin typeface="Arial"/>
              <a:cs typeface="Arial"/>
            </a:endParaRPr>
          </a:p>
          <a:p>
            <a:pPr marL="191135" marR="183515" algn="ctr">
              <a:lnSpc>
                <a:spcPct val="200000"/>
              </a:lnSpc>
            </a:pPr>
            <a:r>
              <a:rPr lang="da-DK" sz="4000" i="1" spc="-5" dirty="0" err="1">
                <a:latin typeface="Arial"/>
                <a:cs typeface="Arial"/>
              </a:rPr>
              <a:t>Nuna</a:t>
            </a:r>
            <a:r>
              <a:rPr lang="da-DK" sz="4000" i="1" spc="-5" dirty="0">
                <a:latin typeface="Arial"/>
                <a:cs typeface="Arial"/>
              </a:rPr>
              <a:t> </a:t>
            </a:r>
            <a:r>
              <a:rPr lang="da-DK" sz="4000" i="1" spc="-5" dirty="0" err="1">
                <a:latin typeface="Arial"/>
                <a:cs typeface="Arial"/>
              </a:rPr>
              <a:t>tamakkerlugu</a:t>
            </a:r>
            <a:r>
              <a:rPr lang="da-DK" sz="4000" i="1" spc="-5" dirty="0">
                <a:latin typeface="Arial"/>
                <a:cs typeface="Arial"/>
              </a:rPr>
              <a:t> </a:t>
            </a:r>
            <a:r>
              <a:rPr lang="da-DK" sz="4000" i="1" spc="-5" dirty="0" err="1">
                <a:latin typeface="Arial"/>
                <a:cs typeface="Arial"/>
              </a:rPr>
              <a:t>ajornartorsiutaavoq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0" y="499532"/>
            <a:ext cx="10007600" cy="62357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8665" y="6947430"/>
            <a:ext cx="10287635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7300" spc="-105" dirty="0" err="1"/>
              <a:t>Ataatsimuulerpugut</a:t>
            </a:r>
            <a:endParaRPr sz="7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905" y="457200"/>
            <a:ext cx="12746990" cy="9120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da-DK" sz="2600" b="1" spc="-30" dirty="0">
                <a:latin typeface="Arial"/>
                <a:cs typeface="Arial"/>
              </a:rPr>
              <a:t>PAASITITSINIUT</a:t>
            </a:r>
            <a:r>
              <a:rPr sz="2600" b="1" spc="-30" dirty="0">
                <a:latin typeface="Arial"/>
                <a:cs typeface="Arial"/>
              </a:rPr>
              <a:t>.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25" dirty="0">
                <a:latin typeface="Arial"/>
                <a:cs typeface="Arial"/>
              </a:rPr>
              <a:t>#ENMILLIONSTEMMER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 dirty="0">
              <a:latin typeface="Arial"/>
              <a:cs typeface="Arial"/>
            </a:endParaRPr>
          </a:p>
          <a:p>
            <a:pPr marL="12065" marR="5080" algn="ctr">
              <a:lnSpc>
                <a:spcPct val="102600"/>
              </a:lnSpc>
            </a:pPr>
            <a:r>
              <a:rPr lang="da-DK" sz="2600" b="1" dirty="0" err="1">
                <a:latin typeface="Arial"/>
                <a:cs typeface="Arial"/>
              </a:rPr>
              <a:t>Iliuuseqartoqartariaqarpoq</a:t>
            </a:r>
            <a:r>
              <a:rPr sz="2600" b="1" spc="5" dirty="0">
                <a:latin typeface="Arial"/>
                <a:cs typeface="Arial"/>
              </a:rPr>
              <a:t>. Dansk </a:t>
            </a:r>
            <a:r>
              <a:rPr sz="2600" b="1" spc="10" dirty="0">
                <a:latin typeface="Arial"/>
                <a:cs typeface="Arial"/>
              </a:rPr>
              <a:t>Handicap </a:t>
            </a:r>
            <a:r>
              <a:rPr sz="2600" b="1" spc="-20" dirty="0" err="1">
                <a:latin typeface="Arial"/>
                <a:cs typeface="Arial"/>
              </a:rPr>
              <a:t>Forbund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lang="da-DK" sz="2600" b="1" dirty="0" err="1">
                <a:latin typeface="Arial"/>
                <a:cs typeface="Arial"/>
              </a:rPr>
              <a:t>aamma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10" dirty="0" err="1">
                <a:latin typeface="Arial"/>
                <a:cs typeface="Arial"/>
              </a:rPr>
              <a:t>Muskelsvindfonden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lang="da-DK" sz="2600" b="1" spc="-5" dirty="0" err="1">
                <a:latin typeface="Arial"/>
                <a:cs typeface="Arial"/>
              </a:rPr>
              <a:t>tapersersuineratigut</a:t>
            </a:r>
            <a:r>
              <a:rPr lang="da-DK" sz="2600" b="1" spc="-5" dirty="0">
                <a:latin typeface="Arial"/>
                <a:cs typeface="Arial"/>
              </a:rPr>
              <a:t> </a:t>
            </a:r>
            <a:r>
              <a:rPr lang="da-DK" sz="2600" b="1" spc="-5" dirty="0" err="1">
                <a:latin typeface="Arial"/>
                <a:cs typeface="Arial"/>
              </a:rPr>
              <a:t>paasititsiniummik</a:t>
            </a:r>
            <a:r>
              <a:rPr lang="da-DK" sz="2600" b="1" spc="-5" dirty="0">
                <a:latin typeface="Arial"/>
                <a:cs typeface="Arial"/>
              </a:rPr>
              <a:t> </a:t>
            </a:r>
            <a:r>
              <a:rPr lang="da-DK" sz="2600" b="1" spc="-5" dirty="0" err="1">
                <a:latin typeface="Arial"/>
                <a:cs typeface="Arial"/>
              </a:rPr>
              <a:t>aallarniivugut</a:t>
            </a:r>
            <a:r>
              <a:rPr lang="da-DK" sz="2600" b="1" spc="-5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#enmillionstemmer.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lang="da-DK" sz="2600" b="1" spc="-5" dirty="0" err="1">
                <a:latin typeface="Arial"/>
                <a:cs typeface="Arial"/>
              </a:rPr>
              <a:t>Amerlavugummi</a:t>
            </a:r>
            <a:r>
              <a:rPr lang="da-DK" sz="2600" b="1" spc="-5" dirty="0">
                <a:latin typeface="Arial"/>
                <a:cs typeface="Arial"/>
              </a:rPr>
              <a:t> </a:t>
            </a:r>
            <a:r>
              <a:rPr lang="da-DK" sz="2600" b="1" spc="-5" dirty="0" err="1">
                <a:latin typeface="Arial"/>
                <a:cs typeface="Arial"/>
              </a:rPr>
              <a:t>maanna</a:t>
            </a:r>
            <a:r>
              <a:rPr lang="da-DK" sz="2600" b="1" spc="-5" dirty="0">
                <a:latin typeface="Arial"/>
                <a:cs typeface="Arial"/>
              </a:rPr>
              <a:t> </a:t>
            </a:r>
            <a:r>
              <a:rPr lang="da-DK" sz="2600" b="1" spc="-5" dirty="0" err="1">
                <a:latin typeface="Arial"/>
                <a:cs typeface="Arial"/>
              </a:rPr>
              <a:t>tusaaneqarusuttut</a:t>
            </a:r>
            <a:r>
              <a:rPr sz="2600" b="1" spc="-35" dirty="0">
                <a:latin typeface="Arial"/>
                <a:cs typeface="Arial"/>
              </a:rPr>
              <a:t>.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lang="da-DK" sz="2600" b="1" spc="5" dirty="0" err="1">
                <a:latin typeface="Arial"/>
                <a:cs typeface="Arial"/>
              </a:rPr>
              <a:t>Misigisasi</a:t>
            </a:r>
            <a:r>
              <a:rPr lang="da-DK" sz="2600" b="1" spc="5" dirty="0">
                <a:latin typeface="Arial"/>
                <a:cs typeface="Arial"/>
              </a:rPr>
              <a:t> </a:t>
            </a:r>
            <a:r>
              <a:rPr lang="da-DK" sz="2600" b="1" spc="5" dirty="0" err="1">
                <a:latin typeface="Arial"/>
                <a:cs typeface="Arial"/>
              </a:rPr>
              <a:t>eqqaasinnaasasi</a:t>
            </a:r>
            <a:r>
              <a:rPr lang="da-DK" sz="2600" b="1" spc="5" dirty="0">
                <a:latin typeface="Arial"/>
                <a:cs typeface="Arial"/>
              </a:rPr>
              <a:t> </a:t>
            </a:r>
            <a:r>
              <a:rPr lang="da-DK" sz="2600" b="1" spc="5" dirty="0" err="1">
                <a:latin typeface="Arial"/>
                <a:cs typeface="Arial"/>
              </a:rPr>
              <a:t>suulluunniit</a:t>
            </a:r>
            <a:r>
              <a:rPr lang="da-DK" sz="2600" b="1" spc="5" dirty="0">
                <a:latin typeface="Arial"/>
                <a:cs typeface="Arial"/>
              </a:rPr>
              <a:t> </a:t>
            </a:r>
            <a:r>
              <a:rPr lang="da-DK" sz="2600" b="1" spc="5" dirty="0" err="1">
                <a:latin typeface="Arial"/>
                <a:cs typeface="Arial"/>
              </a:rPr>
              <a:t>assitalerlugit</a:t>
            </a:r>
            <a:r>
              <a:rPr lang="da-DK" sz="2600" b="1" spc="5" dirty="0">
                <a:latin typeface="Arial"/>
                <a:cs typeface="Arial"/>
              </a:rPr>
              <a:t> </a:t>
            </a:r>
            <a:r>
              <a:rPr lang="da-DK" sz="2600" b="1" spc="5" dirty="0" err="1">
                <a:latin typeface="Arial"/>
                <a:cs typeface="Arial"/>
              </a:rPr>
              <a:t>oqaluttuarisigit</a:t>
            </a:r>
            <a:r>
              <a:rPr sz="2600" b="1" spc="10" dirty="0">
                <a:latin typeface="Arial"/>
                <a:cs typeface="Arial"/>
              </a:rPr>
              <a:t>.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lang="da-DK" sz="2600" b="1" spc="30" dirty="0" err="1">
                <a:latin typeface="Arial"/>
                <a:cs typeface="Arial"/>
              </a:rPr>
              <a:t>Aajuna</a:t>
            </a:r>
            <a:r>
              <a:rPr lang="da-DK" sz="2600" b="1" spc="30" dirty="0">
                <a:latin typeface="Arial"/>
                <a:cs typeface="Arial"/>
              </a:rPr>
              <a:t> </a:t>
            </a:r>
            <a:r>
              <a:rPr lang="da-DK" sz="2600" b="1" spc="30" dirty="0" err="1">
                <a:latin typeface="Arial"/>
                <a:cs typeface="Arial"/>
              </a:rPr>
              <a:t>uanga</a:t>
            </a:r>
            <a:r>
              <a:rPr lang="da-DK" sz="2600" b="1" spc="30" dirty="0">
                <a:latin typeface="Arial"/>
                <a:cs typeface="Arial"/>
              </a:rPr>
              <a:t> </a:t>
            </a:r>
            <a:r>
              <a:rPr lang="da-DK" sz="2600" b="1" spc="30" dirty="0" err="1">
                <a:latin typeface="Arial"/>
                <a:cs typeface="Arial"/>
              </a:rPr>
              <a:t>oqaluttuassara</a:t>
            </a:r>
            <a:r>
              <a:rPr sz="2600" b="1" spc="-30" dirty="0"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600" b="1" spc="-5" dirty="0">
                <a:latin typeface="Arial"/>
                <a:cs typeface="Arial"/>
              </a:rPr>
              <a:t>#enmillionstemmer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600" b="1" spc="25" dirty="0">
                <a:latin typeface="Arial"/>
                <a:cs typeface="Arial"/>
              </a:rPr>
              <a:t>Monica</a:t>
            </a:r>
            <a:r>
              <a:rPr lang="da-DK" sz="2600" b="1" spc="25" dirty="0">
                <a:latin typeface="Arial"/>
                <a:cs typeface="Arial"/>
              </a:rPr>
              <a:t>mik </a:t>
            </a:r>
            <a:r>
              <a:rPr lang="da-DK" sz="2600" b="1" spc="25" dirty="0" err="1">
                <a:latin typeface="Arial"/>
                <a:cs typeface="Arial"/>
              </a:rPr>
              <a:t>ateqarpunga</a:t>
            </a:r>
            <a:r>
              <a:rPr sz="2600" b="1" spc="25" dirty="0">
                <a:latin typeface="Arial"/>
                <a:cs typeface="Arial"/>
              </a:rPr>
              <a:t>,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lang="da-DK" sz="2600" b="1" spc="10" dirty="0" err="1">
                <a:latin typeface="Arial"/>
                <a:cs typeface="Arial"/>
              </a:rPr>
              <a:t>qitornaqarpunga</a:t>
            </a:r>
            <a:r>
              <a:rPr lang="da-DK" sz="2600" b="1" spc="10" dirty="0">
                <a:latin typeface="Arial"/>
                <a:cs typeface="Arial"/>
              </a:rPr>
              <a:t> </a:t>
            </a:r>
            <a:r>
              <a:rPr lang="da-DK" sz="2600" b="1" spc="10" dirty="0" err="1">
                <a:latin typeface="Arial"/>
                <a:cs typeface="Arial"/>
              </a:rPr>
              <a:t>pingasunik</a:t>
            </a:r>
            <a:r>
              <a:rPr lang="da-DK" sz="2600" b="1" spc="10" dirty="0">
                <a:latin typeface="Arial"/>
                <a:cs typeface="Arial"/>
              </a:rPr>
              <a:t> </a:t>
            </a:r>
            <a:r>
              <a:rPr lang="da-DK" sz="2600" b="1" spc="10" dirty="0" err="1">
                <a:latin typeface="Arial"/>
                <a:cs typeface="Arial"/>
              </a:rPr>
              <a:t>innarluutilinnik</a:t>
            </a:r>
            <a:r>
              <a:rPr lang="da-DK" sz="2600" b="1" spc="10" dirty="0">
                <a:latin typeface="Arial"/>
                <a:cs typeface="Arial"/>
              </a:rPr>
              <a:t> </a:t>
            </a:r>
            <a:r>
              <a:rPr lang="da-DK" sz="2600" b="1" spc="10" dirty="0" err="1">
                <a:latin typeface="Arial"/>
                <a:cs typeface="Arial"/>
              </a:rPr>
              <a:t>aamma</a:t>
            </a:r>
            <a:r>
              <a:rPr lang="da-DK" sz="2600" b="1" spc="10" dirty="0">
                <a:latin typeface="Arial"/>
                <a:cs typeface="Arial"/>
              </a:rPr>
              <a:t> </a:t>
            </a:r>
            <a:r>
              <a:rPr lang="da-DK" sz="2600" b="1" spc="10" dirty="0" err="1">
                <a:latin typeface="Arial"/>
                <a:cs typeface="Arial"/>
              </a:rPr>
              <a:t>eqqarsartaatsimikkut</a:t>
            </a:r>
            <a:r>
              <a:rPr lang="da-DK" sz="2600" b="1" spc="10" dirty="0">
                <a:latin typeface="Arial"/>
                <a:cs typeface="Arial"/>
              </a:rPr>
              <a:t> </a:t>
            </a:r>
            <a:r>
              <a:rPr lang="da-DK" sz="2600" b="1" spc="10" dirty="0" err="1">
                <a:latin typeface="Arial"/>
                <a:cs typeface="Arial"/>
              </a:rPr>
              <a:t>sanngiitsunik</a:t>
            </a:r>
            <a:r>
              <a:rPr sz="2600" b="1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lang="da-DK" sz="2600" b="1" spc="30" dirty="0" err="1">
                <a:latin typeface="Arial"/>
                <a:cs typeface="Arial"/>
              </a:rPr>
              <a:t>Ernera</a:t>
            </a:r>
            <a:r>
              <a:rPr lang="da-DK" sz="2600" b="1" spc="30" dirty="0">
                <a:latin typeface="Arial"/>
                <a:cs typeface="Arial"/>
              </a:rPr>
              <a:t> </a:t>
            </a:r>
            <a:r>
              <a:rPr lang="da-DK" sz="2600" b="1" spc="30" dirty="0" err="1">
                <a:latin typeface="Arial"/>
                <a:cs typeface="Arial"/>
              </a:rPr>
              <a:t>autismeqarpoq</a:t>
            </a:r>
            <a:r>
              <a:rPr lang="da-DK" sz="2600" b="1" spc="30" dirty="0">
                <a:latin typeface="Arial"/>
                <a:cs typeface="Arial"/>
              </a:rPr>
              <a:t> </a:t>
            </a:r>
            <a:r>
              <a:rPr lang="da-DK" sz="2600" b="1" spc="30" dirty="0" err="1">
                <a:latin typeface="Arial"/>
                <a:cs typeface="Arial"/>
              </a:rPr>
              <a:t>annilaangasarlunilu</a:t>
            </a:r>
            <a:r>
              <a:rPr sz="2600" b="1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 dirty="0">
              <a:latin typeface="Arial"/>
              <a:cs typeface="Arial"/>
            </a:endParaRPr>
          </a:p>
          <a:p>
            <a:pPr marL="231775" marR="224154" algn="ctr">
              <a:lnSpc>
                <a:spcPct val="102600"/>
              </a:lnSpc>
            </a:pPr>
            <a:r>
              <a:rPr lang="da-DK" sz="2600" b="1" spc="-100" dirty="0" err="1">
                <a:latin typeface="Arial"/>
                <a:cs typeface="Arial"/>
              </a:rPr>
              <a:t>Ukiuni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marlunni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eqqortumik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ikiorseqarnissarput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utaqqivarput</a:t>
            </a:r>
            <a:r>
              <a:rPr lang="da-DK" sz="2600" b="1" spc="-100" dirty="0">
                <a:latin typeface="Arial"/>
                <a:cs typeface="Arial"/>
              </a:rPr>
              <a:t>, </a:t>
            </a:r>
            <a:r>
              <a:rPr lang="da-DK" sz="2600" b="1" spc="-100" dirty="0" err="1">
                <a:latin typeface="Arial"/>
                <a:cs typeface="Arial"/>
              </a:rPr>
              <a:t>allaat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naggataatigut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ima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ajortigilerpoq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katsorsartinneqartariaqalerlunilu</a:t>
            </a:r>
            <a:r>
              <a:rPr lang="da-DK" sz="2600" b="1" spc="-100" dirty="0">
                <a:latin typeface="Arial"/>
                <a:cs typeface="Arial"/>
              </a:rPr>
              <a:t> </a:t>
            </a:r>
            <a:r>
              <a:rPr lang="da-DK" sz="2600" b="1" spc="-100" dirty="0" err="1">
                <a:latin typeface="Arial"/>
                <a:cs typeface="Arial"/>
              </a:rPr>
              <a:t>nakorsaatitortariaqarlersimalluni</a:t>
            </a:r>
            <a:r>
              <a:rPr sz="2600" b="1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 dirty="0">
              <a:latin typeface="Arial"/>
              <a:cs typeface="Arial"/>
            </a:endParaRPr>
          </a:p>
          <a:p>
            <a:pPr marL="69215" marR="61594" algn="ctr">
              <a:lnSpc>
                <a:spcPct val="102600"/>
              </a:lnSpc>
            </a:pPr>
            <a:r>
              <a:rPr lang="da-DK" sz="2600" b="1" dirty="0" err="1">
                <a:latin typeface="Arial"/>
                <a:cs typeface="Arial"/>
              </a:rPr>
              <a:t>Ernera</a:t>
            </a:r>
            <a:r>
              <a:rPr lang="da-DK" sz="2600" b="1" dirty="0">
                <a:latin typeface="Arial"/>
                <a:cs typeface="Arial"/>
              </a:rPr>
              <a:t> </a:t>
            </a:r>
            <a:r>
              <a:rPr lang="da-DK" sz="2600" b="1" dirty="0" err="1">
                <a:latin typeface="Arial"/>
                <a:cs typeface="Arial"/>
              </a:rPr>
              <a:t>najaalu</a:t>
            </a:r>
            <a:r>
              <a:rPr lang="da-DK" sz="2600" b="1" dirty="0">
                <a:latin typeface="Arial"/>
                <a:cs typeface="Arial"/>
              </a:rPr>
              <a:t> </a:t>
            </a:r>
            <a:r>
              <a:rPr lang="da-DK" sz="2600" b="1" dirty="0" err="1">
                <a:latin typeface="Arial"/>
                <a:cs typeface="Arial"/>
              </a:rPr>
              <a:t>paarisariaqarakkit</a:t>
            </a:r>
            <a:r>
              <a:rPr lang="da-DK" sz="2600" b="1" dirty="0">
                <a:latin typeface="Arial"/>
                <a:cs typeface="Arial"/>
              </a:rPr>
              <a:t> </a:t>
            </a:r>
            <a:r>
              <a:rPr lang="da-DK" sz="2600" b="1" dirty="0" err="1">
                <a:latin typeface="Arial"/>
                <a:cs typeface="Arial"/>
              </a:rPr>
              <a:t>u</a:t>
            </a:r>
            <a:r>
              <a:rPr lang="da-DK" sz="2600" b="1" spc="15" dirty="0" err="1">
                <a:latin typeface="Arial"/>
                <a:cs typeface="Arial"/>
              </a:rPr>
              <a:t>kiuni</a:t>
            </a:r>
            <a:r>
              <a:rPr lang="da-DK" sz="2600" b="1" spc="15" dirty="0">
                <a:latin typeface="Arial"/>
                <a:cs typeface="Arial"/>
              </a:rPr>
              <a:t> </a:t>
            </a:r>
            <a:r>
              <a:rPr lang="da-DK" sz="2600" b="1" spc="15" dirty="0" err="1">
                <a:latin typeface="Arial"/>
                <a:cs typeface="Arial"/>
              </a:rPr>
              <a:t>pingasuni</a:t>
            </a:r>
            <a:r>
              <a:rPr lang="da-DK" sz="2600" b="1" spc="15" dirty="0">
                <a:latin typeface="Arial"/>
                <a:cs typeface="Arial"/>
              </a:rPr>
              <a:t> </a:t>
            </a:r>
            <a:r>
              <a:rPr lang="da-DK" sz="2600" b="1" spc="15" dirty="0" err="1">
                <a:latin typeface="Arial"/>
                <a:cs typeface="Arial"/>
              </a:rPr>
              <a:t>suliffiga</a:t>
            </a:r>
            <a:r>
              <a:rPr lang="da-DK" sz="2600" b="1" spc="15" dirty="0">
                <a:latin typeface="Arial"/>
                <a:cs typeface="Arial"/>
              </a:rPr>
              <a:t> </a:t>
            </a:r>
            <a:r>
              <a:rPr lang="da-DK" sz="2600" b="1" spc="15" dirty="0" err="1">
                <a:latin typeface="Arial"/>
                <a:cs typeface="Arial"/>
              </a:rPr>
              <a:t>paarisinnaasimanngilara</a:t>
            </a:r>
            <a:r>
              <a:rPr lang="da-DK" sz="2600" b="1" dirty="0">
                <a:latin typeface="Arial"/>
                <a:cs typeface="Arial"/>
              </a:rPr>
              <a:t>, </a:t>
            </a:r>
            <a:r>
              <a:rPr lang="da-DK" sz="2600" b="1" dirty="0" err="1">
                <a:latin typeface="Arial"/>
                <a:cs typeface="Arial"/>
              </a:rPr>
              <a:t>erneralu</a:t>
            </a:r>
            <a:r>
              <a:rPr lang="da-DK" sz="2600" b="1" dirty="0">
                <a:latin typeface="Arial"/>
                <a:cs typeface="Arial"/>
              </a:rPr>
              <a:t> </a:t>
            </a:r>
            <a:r>
              <a:rPr lang="da-DK" sz="2600" b="1" dirty="0" err="1">
                <a:latin typeface="Arial"/>
                <a:cs typeface="Arial"/>
              </a:rPr>
              <a:t>atuarfiliaattariaqarsimallugu</a:t>
            </a:r>
            <a:r>
              <a:rPr sz="2600" b="1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da-DK" sz="2600" b="1" spc="15" dirty="0" err="1">
                <a:latin typeface="Arial"/>
                <a:cs typeface="Arial"/>
              </a:rPr>
              <a:t>Kissaatigisimassagaluarpara</a:t>
            </a:r>
            <a:r>
              <a:rPr lang="da-DK" sz="2600" b="1" spc="15" dirty="0">
                <a:latin typeface="Arial"/>
                <a:cs typeface="Arial"/>
              </a:rPr>
              <a:t> </a:t>
            </a:r>
            <a:r>
              <a:rPr lang="da-DK" sz="2600" b="1" spc="15" dirty="0" err="1">
                <a:latin typeface="Arial"/>
                <a:cs typeface="Arial"/>
              </a:rPr>
              <a:t>ernera</a:t>
            </a:r>
            <a:r>
              <a:rPr lang="da-DK" sz="2600" b="1" spc="15" dirty="0">
                <a:latin typeface="Arial"/>
                <a:cs typeface="Arial"/>
              </a:rPr>
              <a:t> </a:t>
            </a:r>
            <a:r>
              <a:rPr lang="da-DK" sz="2600" b="1" spc="15" dirty="0" err="1">
                <a:latin typeface="Arial"/>
                <a:cs typeface="Arial"/>
              </a:rPr>
              <a:t>siusinnerujussuakkut</a:t>
            </a:r>
            <a:r>
              <a:rPr lang="da-DK" sz="2600" b="1" spc="15" dirty="0">
                <a:latin typeface="Arial"/>
                <a:cs typeface="Arial"/>
              </a:rPr>
              <a:t> </a:t>
            </a:r>
            <a:r>
              <a:rPr lang="da-DK" sz="2600" b="1" spc="15" dirty="0" err="1">
                <a:latin typeface="Arial"/>
                <a:cs typeface="Arial"/>
              </a:rPr>
              <a:t>ikiorserneqarsimassagaluartoq</a:t>
            </a:r>
            <a:r>
              <a:rPr sz="2600" b="1" spc="-10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511</Words>
  <Application>Microsoft Office PowerPoint</Application>
  <PresentationFormat>Brugerdefineret</PresentationFormat>
  <Paragraphs>92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Arial MT</vt:lpstr>
      <vt:lpstr>Calibri</vt:lpstr>
      <vt:lpstr>Georgia</vt:lpstr>
      <vt:lpstr>Segoe UI Symbol</vt:lpstr>
      <vt:lpstr>Office Theme</vt:lpstr>
      <vt:lpstr>PowerPoint-præsentation</vt:lpstr>
      <vt:lpstr>Niviarsiaqqanillu marlulissanik naartulerpugut…..</vt:lpstr>
      <vt:lpstr>PowerPoint-præsentation</vt:lpstr>
      <vt:lpstr>Ilaqutariit naaffeqanngitsumik unamminartorsiortut</vt:lpstr>
      <vt:lpstr>Ersersiguk suliassaannaannginnatta – kikkut tamarmik eqqorneqarsinnaanerat oqaluttuariuk</vt:lpstr>
      <vt:lpstr>PowerPoint-præsentation</vt:lpstr>
      <vt:lpstr>PowerPoint-præsentation</vt:lpstr>
      <vt:lpstr>Ataatsimuulerpugut</vt:lpstr>
      <vt:lpstr>PowerPoint-præsentation</vt:lpstr>
      <vt:lpstr>PowerPoint-præsentation</vt:lpstr>
      <vt:lpstr>Ilaqutariit oqaluttuarput</vt:lpstr>
      <vt:lpstr>PowerPoint-præsentation</vt:lpstr>
      <vt:lpstr>Ataqatigiinneq aamma ataatsimoorneq</vt:lpstr>
      <vt:lpstr>PowerPoint-præsentation</vt:lpstr>
      <vt:lpstr>Suna? Paasititsiniaaneq annertooq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Oplæg seminar Monica pdf</dc:title>
  <dc:creator>Drude Daverkosen</dc:creator>
  <cp:lastModifiedBy>Drude Daverkosen</cp:lastModifiedBy>
  <cp:revision>6</cp:revision>
  <dcterms:created xsi:type="dcterms:W3CDTF">2023-06-30T17:29:12Z</dcterms:created>
  <dcterms:modified xsi:type="dcterms:W3CDTF">2023-07-19T13:04:47Z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Keynote</vt:lpwstr>
  </property>
  <property fmtid="{D5CDD505-2E9C-101B-9397-08002B2CF9AE}" pid="4" name="LastSaved">
    <vt:filetime>2023-06-30T00:00:00Z</vt:filetime>
  </property>
</Properties>
</file>