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328" r:id="rId3"/>
    <p:sldId id="443" r:id="rId4"/>
    <p:sldId id="518" r:id="rId5"/>
    <p:sldId id="422" r:id="rId6"/>
    <p:sldId id="437" r:id="rId7"/>
    <p:sldId id="438" r:id="rId8"/>
    <p:sldId id="439" r:id="rId9"/>
    <p:sldId id="440" r:id="rId10"/>
    <p:sldId id="441" r:id="rId11"/>
    <p:sldId id="452" r:id="rId12"/>
    <p:sldId id="508" r:id="rId13"/>
    <p:sldId id="509" r:id="rId14"/>
    <p:sldId id="510" r:id="rId15"/>
    <p:sldId id="511" r:id="rId16"/>
    <p:sldId id="512" r:id="rId17"/>
    <p:sldId id="514" r:id="rId18"/>
    <p:sldId id="513" r:id="rId19"/>
    <p:sldId id="515" r:id="rId20"/>
    <p:sldId id="517" r:id="rId21"/>
    <p:sldId id="516" r:id="rId22"/>
    <p:sldId id="451" r:id="rId23"/>
    <p:sldId id="450" r:id="rId24"/>
    <p:sldId id="448" r:id="rId25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D113A9D2-9D6B-4929-AA2D-F23B5EE8CBE7}" styleName="Tema til typografi 2 - Markering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85310" autoAdjust="0"/>
  </p:normalViewPr>
  <p:slideViewPr>
    <p:cSldViewPr snapToGrid="0">
      <p:cViewPr varScale="1">
        <p:scale>
          <a:sx n="63" d="100"/>
          <a:sy n="63" d="100"/>
        </p:scale>
        <p:origin x="6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Qivioq Løvstrøm" userId="d3e468aa-b230-4716-99a4-15297e859938" providerId="ADAL" clId="{4F35DB29-5B44-4BC6-B7EC-5D6B28701615}"/>
    <pc:docChg chg="undo custSel addSld delSld modSld">
      <pc:chgData name="Qivioq Løvstrøm" userId="d3e468aa-b230-4716-99a4-15297e859938" providerId="ADAL" clId="{4F35DB29-5B44-4BC6-B7EC-5D6B28701615}" dt="2026-09-15T00:03:04.629" v="1197" actId="20577"/>
      <pc:docMkLst>
        <pc:docMk/>
      </pc:docMkLst>
      <pc:sldChg chg="modSp mod">
        <pc:chgData name="Qivioq Løvstrøm" userId="d3e468aa-b230-4716-99a4-15297e859938" providerId="ADAL" clId="{4F35DB29-5B44-4BC6-B7EC-5D6B28701615}" dt="2026-09-07T20:52:58.367" v="190" actId="1076"/>
        <pc:sldMkLst>
          <pc:docMk/>
          <pc:sldMk cId="2400862876" sldId="257"/>
        </pc:sldMkLst>
        <pc:spChg chg="mod">
          <ac:chgData name="Qivioq Løvstrøm" userId="d3e468aa-b230-4716-99a4-15297e859938" providerId="ADAL" clId="{4F35DB29-5B44-4BC6-B7EC-5D6B28701615}" dt="2026-09-07T20:52:58.367" v="190" actId="1076"/>
          <ac:spMkLst>
            <pc:docMk/>
            <pc:sldMk cId="2400862876" sldId="257"/>
            <ac:spMk id="2" creationId="{92318C3B-C7FB-D157-96DF-B758B4EA0B33}"/>
          </ac:spMkLst>
        </pc:spChg>
      </pc:sldChg>
      <pc:sldChg chg="modSp mod">
        <pc:chgData name="Qivioq Løvstrøm" userId="d3e468aa-b230-4716-99a4-15297e859938" providerId="ADAL" clId="{4F35DB29-5B44-4BC6-B7EC-5D6B28701615}" dt="2026-09-15T00:03:04.629" v="1197" actId="20577"/>
        <pc:sldMkLst>
          <pc:docMk/>
          <pc:sldMk cId="3883561624" sldId="328"/>
        </pc:sldMkLst>
        <pc:spChg chg="mod">
          <ac:chgData name="Qivioq Løvstrøm" userId="d3e468aa-b230-4716-99a4-15297e859938" providerId="ADAL" clId="{4F35DB29-5B44-4BC6-B7EC-5D6B28701615}" dt="2026-09-15T00:03:04.629" v="1197" actId="20577"/>
          <ac:spMkLst>
            <pc:docMk/>
            <pc:sldMk cId="3883561624" sldId="328"/>
            <ac:spMk id="2" creationId="{A5D69BB0-7EFD-4988-A104-9122A25E3365}"/>
          </ac:spMkLst>
        </pc:spChg>
        <pc:spChg chg="mod">
          <ac:chgData name="Qivioq Løvstrøm" userId="d3e468aa-b230-4716-99a4-15297e859938" providerId="ADAL" clId="{4F35DB29-5B44-4BC6-B7EC-5D6B28701615}" dt="2026-09-07T20:45:21.876" v="132" actId="20577"/>
          <ac:spMkLst>
            <pc:docMk/>
            <pc:sldMk cId="3883561624" sldId="328"/>
            <ac:spMk id="10" creationId="{E1DC6F51-1552-4011-82E0-BD59F80A3B94}"/>
          </ac:spMkLst>
        </pc:spChg>
      </pc:sldChg>
      <pc:sldChg chg="modSp mod">
        <pc:chgData name="Qivioq Løvstrøm" userId="d3e468aa-b230-4716-99a4-15297e859938" providerId="ADAL" clId="{4F35DB29-5B44-4BC6-B7EC-5D6B28701615}" dt="2026-09-07T20:48:04.705" v="141"/>
        <pc:sldMkLst>
          <pc:docMk/>
          <pc:sldMk cId="1151759600" sldId="422"/>
        </pc:sldMkLst>
        <pc:spChg chg="mod">
          <ac:chgData name="Qivioq Løvstrøm" userId="d3e468aa-b230-4716-99a4-15297e859938" providerId="ADAL" clId="{4F35DB29-5B44-4BC6-B7EC-5D6B28701615}" dt="2026-09-07T20:48:04.705" v="141"/>
          <ac:spMkLst>
            <pc:docMk/>
            <pc:sldMk cId="1151759600" sldId="422"/>
            <ac:spMk id="2" creationId="{7022F029-C07B-246E-B003-3DD399CAA902}"/>
          </ac:spMkLst>
        </pc:spChg>
        <pc:spChg chg="mod">
          <ac:chgData name="Qivioq Løvstrøm" userId="d3e468aa-b230-4716-99a4-15297e859938" providerId="ADAL" clId="{4F35DB29-5B44-4BC6-B7EC-5D6B28701615}" dt="2026-09-07T20:47:54.155" v="140"/>
          <ac:spMkLst>
            <pc:docMk/>
            <pc:sldMk cId="1151759600" sldId="422"/>
            <ac:spMk id="3" creationId="{21F3B9F4-3AB6-728A-A78D-CC31B17B9EC3}"/>
          </ac:spMkLst>
        </pc:spChg>
      </pc:sldChg>
      <pc:sldChg chg="modSp mod">
        <pc:chgData name="Qivioq Løvstrøm" userId="d3e468aa-b230-4716-99a4-15297e859938" providerId="ADAL" clId="{4F35DB29-5B44-4BC6-B7EC-5D6B28701615}" dt="2026-09-07T20:48:30.190" v="143"/>
        <pc:sldMkLst>
          <pc:docMk/>
          <pc:sldMk cId="2581497131" sldId="437"/>
        </pc:sldMkLst>
        <pc:spChg chg="mod">
          <ac:chgData name="Qivioq Løvstrøm" userId="d3e468aa-b230-4716-99a4-15297e859938" providerId="ADAL" clId="{4F35DB29-5B44-4BC6-B7EC-5D6B28701615}" dt="2026-09-07T20:48:15.984" v="142"/>
          <ac:spMkLst>
            <pc:docMk/>
            <pc:sldMk cId="2581497131" sldId="437"/>
            <ac:spMk id="2" creationId="{E0321EF5-924F-DB06-1692-32BFE196909D}"/>
          </ac:spMkLst>
        </pc:spChg>
        <pc:spChg chg="mod">
          <ac:chgData name="Qivioq Løvstrøm" userId="d3e468aa-b230-4716-99a4-15297e859938" providerId="ADAL" clId="{4F35DB29-5B44-4BC6-B7EC-5D6B28701615}" dt="2026-09-07T20:48:30.190" v="143"/>
          <ac:spMkLst>
            <pc:docMk/>
            <pc:sldMk cId="2581497131" sldId="437"/>
            <ac:spMk id="3" creationId="{DF563C67-DF26-B09F-518B-F62A99C4EB54}"/>
          </ac:spMkLst>
        </pc:spChg>
      </pc:sldChg>
      <pc:sldChg chg="modSp mod">
        <pc:chgData name="Qivioq Løvstrøm" userId="d3e468aa-b230-4716-99a4-15297e859938" providerId="ADAL" clId="{4F35DB29-5B44-4BC6-B7EC-5D6B28701615}" dt="2026-09-07T20:48:54.137" v="145"/>
        <pc:sldMkLst>
          <pc:docMk/>
          <pc:sldMk cId="2567978482" sldId="438"/>
        </pc:sldMkLst>
        <pc:spChg chg="mod">
          <ac:chgData name="Qivioq Løvstrøm" userId="d3e468aa-b230-4716-99a4-15297e859938" providerId="ADAL" clId="{4F35DB29-5B44-4BC6-B7EC-5D6B28701615}" dt="2026-09-07T20:48:46.549" v="144"/>
          <ac:spMkLst>
            <pc:docMk/>
            <pc:sldMk cId="2567978482" sldId="438"/>
            <ac:spMk id="2" creationId="{0FEC95CC-53C9-9524-831A-753C77385A03}"/>
          </ac:spMkLst>
        </pc:spChg>
        <pc:spChg chg="mod">
          <ac:chgData name="Qivioq Løvstrøm" userId="d3e468aa-b230-4716-99a4-15297e859938" providerId="ADAL" clId="{4F35DB29-5B44-4BC6-B7EC-5D6B28701615}" dt="2026-09-07T20:48:54.137" v="145"/>
          <ac:spMkLst>
            <pc:docMk/>
            <pc:sldMk cId="2567978482" sldId="438"/>
            <ac:spMk id="3" creationId="{8D851D68-F4EE-929F-3A04-E5D674865F73}"/>
          </ac:spMkLst>
        </pc:spChg>
      </pc:sldChg>
      <pc:sldChg chg="modSp mod">
        <pc:chgData name="Qivioq Løvstrøm" userId="d3e468aa-b230-4716-99a4-15297e859938" providerId="ADAL" clId="{4F35DB29-5B44-4BC6-B7EC-5D6B28701615}" dt="2026-09-07T20:49:25.913" v="153" actId="20577"/>
        <pc:sldMkLst>
          <pc:docMk/>
          <pc:sldMk cId="1444971872" sldId="439"/>
        </pc:sldMkLst>
        <pc:spChg chg="mod">
          <ac:chgData name="Qivioq Løvstrøm" userId="d3e468aa-b230-4716-99a4-15297e859938" providerId="ADAL" clId="{4F35DB29-5B44-4BC6-B7EC-5D6B28701615}" dt="2026-09-07T20:49:04.073" v="146"/>
          <ac:spMkLst>
            <pc:docMk/>
            <pc:sldMk cId="1444971872" sldId="439"/>
            <ac:spMk id="2" creationId="{A7A2CEE4-2D3E-E2D3-4ED6-BBCAC80AE1F9}"/>
          </ac:spMkLst>
        </pc:spChg>
        <pc:spChg chg="mod">
          <ac:chgData name="Qivioq Løvstrøm" userId="d3e468aa-b230-4716-99a4-15297e859938" providerId="ADAL" clId="{4F35DB29-5B44-4BC6-B7EC-5D6B28701615}" dt="2026-09-07T20:49:25.913" v="153" actId="20577"/>
          <ac:spMkLst>
            <pc:docMk/>
            <pc:sldMk cId="1444971872" sldId="439"/>
            <ac:spMk id="3" creationId="{0B5D7AFC-7887-4566-A091-9FECD9A47B75}"/>
          </ac:spMkLst>
        </pc:spChg>
      </pc:sldChg>
      <pc:sldChg chg="modSp mod">
        <pc:chgData name="Qivioq Løvstrøm" userId="d3e468aa-b230-4716-99a4-15297e859938" providerId="ADAL" clId="{4F35DB29-5B44-4BC6-B7EC-5D6B28701615}" dt="2026-09-07T20:50:09.653" v="155"/>
        <pc:sldMkLst>
          <pc:docMk/>
          <pc:sldMk cId="158029697" sldId="440"/>
        </pc:sldMkLst>
        <pc:spChg chg="mod">
          <ac:chgData name="Qivioq Løvstrøm" userId="d3e468aa-b230-4716-99a4-15297e859938" providerId="ADAL" clId="{4F35DB29-5B44-4BC6-B7EC-5D6B28701615}" dt="2026-09-07T20:49:59.910" v="154"/>
          <ac:spMkLst>
            <pc:docMk/>
            <pc:sldMk cId="158029697" sldId="440"/>
            <ac:spMk id="2" creationId="{310E6242-6D6C-03EC-0C2B-BC46A4372D91}"/>
          </ac:spMkLst>
        </pc:spChg>
        <pc:spChg chg="mod">
          <ac:chgData name="Qivioq Løvstrøm" userId="d3e468aa-b230-4716-99a4-15297e859938" providerId="ADAL" clId="{4F35DB29-5B44-4BC6-B7EC-5D6B28701615}" dt="2026-09-07T20:50:09.653" v="155"/>
          <ac:spMkLst>
            <pc:docMk/>
            <pc:sldMk cId="158029697" sldId="440"/>
            <ac:spMk id="3" creationId="{C9F7A21B-5D0A-2CB0-10EC-739844FF83DC}"/>
          </ac:spMkLst>
        </pc:spChg>
      </pc:sldChg>
      <pc:sldChg chg="modSp">
        <pc:chgData name="Qivioq Løvstrøm" userId="d3e468aa-b230-4716-99a4-15297e859938" providerId="ADAL" clId="{4F35DB29-5B44-4BC6-B7EC-5D6B28701615}" dt="2026-09-07T20:50:28.248" v="157"/>
        <pc:sldMkLst>
          <pc:docMk/>
          <pc:sldMk cId="380420485" sldId="441"/>
        </pc:sldMkLst>
        <pc:spChg chg="mod">
          <ac:chgData name="Qivioq Løvstrøm" userId="d3e468aa-b230-4716-99a4-15297e859938" providerId="ADAL" clId="{4F35DB29-5B44-4BC6-B7EC-5D6B28701615}" dt="2026-09-07T20:50:20.267" v="156"/>
          <ac:spMkLst>
            <pc:docMk/>
            <pc:sldMk cId="380420485" sldId="441"/>
            <ac:spMk id="2" creationId="{FFF2806D-F70C-3B2F-574D-D26C28903DAE}"/>
          </ac:spMkLst>
        </pc:spChg>
        <pc:spChg chg="mod">
          <ac:chgData name="Qivioq Løvstrøm" userId="d3e468aa-b230-4716-99a4-15297e859938" providerId="ADAL" clId="{4F35DB29-5B44-4BC6-B7EC-5D6B28701615}" dt="2026-09-07T20:50:28.248" v="157"/>
          <ac:spMkLst>
            <pc:docMk/>
            <pc:sldMk cId="380420485" sldId="441"/>
            <ac:spMk id="3" creationId="{B8C0FEEB-744D-4D06-0CFD-EABE3F1EE575}"/>
          </ac:spMkLst>
        </pc:spChg>
      </pc:sldChg>
      <pc:sldChg chg="modSp mod">
        <pc:chgData name="Qivioq Løvstrøm" userId="d3e468aa-b230-4716-99a4-15297e859938" providerId="ADAL" clId="{4F35DB29-5B44-4BC6-B7EC-5D6B28701615}" dt="2026-09-07T20:46:09.465" v="134"/>
        <pc:sldMkLst>
          <pc:docMk/>
          <pc:sldMk cId="2498920193" sldId="443"/>
        </pc:sldMkLst>
        <pc:spChg chg="mod">
          <ac:chgData name="Qivioq Løvstrøm" userId="d3e468aa-b230-4716-99a4-15297e859938" providerId="ADAL" clId="{4F35DB29-5B44-4BC6-B7EC-5D6B28701615}" dt="2026-09-07T20:46:09.465" v="134"/>
          <ac:spMkLst>
            <pc:docMk/>
            <pc:sldMk cId="2498920193" sldId="443"/>
            <ac:spMk id="2" creationId="{C15470BF-D002-1F56-6C65-B9EEC3C728B4}"/>
          </ac:spMkLst>
        </pc:spChg>
        <pc:spChg chg="mod">
          <ac:chgData name="Qivioq Løvstrøm" userId="d3e468aa-b230-4716-99a4-15297e859938" providerId="ADAL" clId="{4F35DB29-5B44-4BC6-B7EC-5D6B28701615}" dt="2026-09-07T20:46:02.333" v="133"/>
          <ac:spMkLst>
            <pc:docMk/>
            <pc:sldMk cId="2498920193" sldId="443"/>
            <ac:spMk id="7" creationId="{CBCD4C35-6848-4580-FE78-5E3A4E758DEE}"/>
          </ac:spMkLst>
        </pc:spChg>
      </pc:sldChg>
      <pc:sldChg chg="modSp mod">
        <pc:chgData name="Qivioq Løvstrøm" userId="d3e468aa-b230-4716-99a4-15297e859938" providerId="ADAL" clId="{4F35DB29-5B44-4BC6-B7EC-5D6B28701615}" dt="2026-09-07T21:35:58.398" v="1181"/>
        <pc:sldMkLst>
          <pc:docMk/>
          <pc:sldMk cId="1482549999" sldId="450"/>
        </pc:sldMkLst>
        <pc:spChg chg="mod">
          <ac:chgData name="Qivioq Løvstrøm" userId="d3e468aa-b230-4716-99a4-15297e859938" providerId="ADAL" clId="{4F35DB29-5B44-4BC6-B7EC-5D6B28701615}" dt="2026-09-07T21:35:58.398" v="1181"/>
          <ac:spMkLst>
            <pc:docMk/>
            <pc:sldMk cId="1482549999" sldId="450"/>
            <ac:spMk id="2" creationId="{C1B9F621-15AD-FB8E-5341-FF95EF262812}"/>
          </ac:spMkLst>
        </pc:spChg>
      </pc:sldChg>
      <pc:sldChg chg="modSp mod">
        <pc:chgData name="Qivioq Løvstrøm" userId="d3e468aa-b230-4716-99a4-15297e859938" providerId="ADAL" clId="{4F35DB29-5B44-4BC6-B7EC-5D6B28701615}" dt="2026-09-07T20:57:01.852" v="274" actId="1076"/>
        <pc:sldMkLst>
          <pc:docMk/>
          <pc:sldMk cId="2799445790" sldId="451"/>
        </pc:sldMkLst>
        <pc:spChg chg="mod">
          <ac:chgData name="Qivioq Løvstrøm" userId="d3e468aa-b230-4716-99a4-15297e859938" providerId="ADAL" clId="{4F35DB29-5B44-4BC6-B7EC-5D6B28701615}" dt="2026-09-07T20:55:59.145" v="249" actId="20577"/>
          <ac:spMkLst>
            <pc:docMk/>
            <pc:sldMk cId="2799445790" sldId="451"/>
            <ac:spMk id="2" creationId="{543CDFA7-ED81-E5A6-8BD1-AB5FA9B6CB32}"/>
          </ac:spMkLst>
        </pc:spChg>
        <pc:spChg chg="mod">
          <ac:chgData name="Qivioq Løvstrøm" userId="d3e468aa-b230-4716-99a4-15297e859938" providerId="ADAL" clId="{4F35DB29-5B44-4BC6-B7EC-5D6B28701615}" dt="2026-09-07T20:56:57.797" v="273" actId="1076"/>
          <ac:spMkLst>
            <pc:docMk/>
            <pc:sldMk cId="2799445790" sldId="451"/>
            <ac:spMk id="7" creationId="{E1490E25-7C4B-83A4-2DE4-9AEDA83B6112}"/>
          </ac:spMkLst>
        </pc:spChg>
        <pc:picChg chg="mod">
          <ac:chgData name="Qivioq Løvstrøm" userId="d3e468aa-b230-4716-99a4-15297e859938" providerId="ADAL" clId="{4F35DB29-5B44-4BC6-B7EC-5D6B28701615}" dt="2026-09-07T20:57:01.852" v="274" actId="1076"/>
          <ac:picMkLst>
            <pc:docMk/>
            <pc:sldMk cId="2799445790" sldId="451"/>
            <ac:picMk id="8" creationId="{DFAE549B-1A7F-7D42-5901-9C7AD6BBE112}"/>
          </ac:picMkLst>
        </pc:picChg>
      </pc:sldChg>
      <pc:sldChg chg="modSp mod">
        <pc:chgData name="Qivioq Løvstrøm" userId="d3e468aa-b230-4716-99a4-15297e859938" providerId="ADAL" clId="{4F35DB29-5B44-4BC6-B7EC-5D6B28701615}" dt="2026-09-07T20:52:34.232" v="189" actId="14100"/>
        <pc:sldMkLst>
          <pc:docMk/>
          <pc:sldMk cId="2169626764" sldId="452"/>
        </pc:sldMkLst>
        <pc:spChg chg="mod">
          <ac:chgData name="Qivioq Løvstrøm" userId="d3e468aa-b230-4716-99a4-15297e859938" providerId="ADAL" clId="{4F35DB29-5B44-4BC6-B7EC-5D6B28701615}" dt="2026-09-07T20:51:35.049" v="182" actId="27636"/>
          <ac:spMkLst>
            <pc:docMk/>
            <pc:sldMk cId="2169626764" sldId="452"/>
            <ac:spMk id="2" creationId="{4E140E0C-C816-852A-31C0-6C3A9F1F31AE}"/>
          </ac:spMkLst>
        </pc:spChg>
        <pc:picChg chg="mod">
          <ac:chgData name="Qivioq Løvstrøm" userId="d3e468aa-b230-4716-99a4-15297e859938" providerId="ADAL" clId="{4F35DB29-5B44-4BC6-B7EC-5D6B28701615}" dt="2026-09-07T20:52:16.196" v="186" actId="14100"/>
          <ac:picMkLst>
            <pc:docMk/>
            <pc:sldMk cId="2169626764" sldId="452"/>
            <ac:picMk id="3" creationId="{90ADDE26-E2CF-D100-9906-B9C1B4392B9A}"/>
          </ac:picMkLst>
        </pc:picChg>
        <pc:picChg chg="mod">
          <ac:chgData name="Qivioq Løvstrøm" userId="d3e468aa-b230-4716-99a4-15297e859938" providerId="ADAL" clId="{4F35DB29-5B44-4BC6-B7EC-5D6B28701615}" dt="2026-09-07T20:52:34.232" v="189" actId="14100"/>
          <ac:picMkLst>
            <pc:docMk/>
            <pc:sldMk cId="2169626764" sldId="452"/>
            <ac:picMk id="5" creationId="{2A27CAEC-CD19-1E41-A2D5-E7D7DB2CEC06}"/>
          </ac:picMkLst>
        </pc:picChg>
        <pc:picChg chg="mod">
          <ac:chgData name="Qivioq Løvstrøm" userId="d3e468aa-b230-4716-99a4-15297e859938" providerId="ADAL" clId="{4F35DB29-5B44-4BC6-B7EC-5D6B28701615}" dt="2026-09-07T20:52:20.391" v="187" actId="14100"/>
          <ac:picMkLst>
            <pc:docMk/>
            <pc:sldMk cId="2169626764" sldId="452"/>
            <ac:picMk id="8" creationId="{067A9FE4-C221-AEBB-FB51-C9DDC4FEF897}"/>
          </ac:picMkLst>
        </pc:picChg>
      </pc:sldChg>
      <pc:sldChg chg="addSp delSp modSp mod">
        <pc:chgData name="Qivioq Løvstrøm" userId="d3e468aa-b230-4716-99a4-15297e859938" providerId="ADAL" clId="{4F35DB29-5B44-4BC6-B7EC-5D6B28701615}" dt="2026-09-07T20:58:54.882" v="301" actId="20577"/>
        <pc:sldMkLst>
          <pc:docMk/>
          <pc:sldMk cId="1280383498" sldId="508"/>
        </pc:sldMkLst>
        <pc:spChg chg="add del mod">
          <ac:chgData name="Qivioq Løvstrøm" userId="d3e468aa-b230-4716-99a4-15297e859938" providerId="ADAL" clId="{4F35DB29-5B44-4BC6-B7EC-5D6B28701615}" dt="2026-09-07T20:54:15.532" v="206" actId="1076"/>
          <ac:spMkLst>
            <pc:docMk/>
            <pc:sldMk cId="1280383498" sldId="508"/>
            <ac:spMk id="2" creationId="{9AA3A912-78E4-7920-0107-A07261D25B10}"/>
          </ac:spMkLst>
        </pc:spChg>
        <pc:spChg chg="mod">
          <ac:chgData name="Qivioq Løvstrøm" userId="d3e468aa-b230-4716-99a4-15297e859938" providerId="ADAL" clId="{4F35DB29-5B44-4BC6-B7EC-5D6B28701615}" dt="2026-09-07T20:58:54.882" v="301" actId="20577"/>
          <ac:spMkLst>
            <pc:docMk/>
            <pc:sldMk cId="1280383498" sldId="508"/>
            <ac:spMk id="7" creationId="{72CEB9FC-0D25-F4CA-D83A-DC3E85E076C4}"/>
          </ac:spMkLst>
        </pc:spChg>
      </pc:sldChg>
      <pc:sldChg chg="addSp delSp modSp mod">
        <pc:chgData name="Qivioq Løvstrøm" userId="d3e468aa-b230-4716-99a4-15297e859938" providerId="ADAL" clId="{4F35DB29-5B44-4BC6-B7EC-5D6B28701615}" dt="2026-09-07T21:01:07.843" v="417" actId="20577"/>
        <pc:sldMkLst>
          <pc:docMk/>
          <pc:sldMk cId="1978641280" sldId="509"/>
        </pc:sldMkLst>
        <pc:spChg chg="mod">
          <ac:chgData name="Qivioq Løvstrøm" userId="d3e468aa-b230-4716-99a4-15297e859938" providerId="ADAL" clId="{4F35DB29-5B44-4BC6-B7EC-5D6B28701615}" dt="2026-09-07T21:01:07.843" v="417" actId="20577"/>
          <ac:spMkLst>
            <pc:docMk/>
            <pc:sldMk cId="1978641280" sldId="509"/>
            <ac:spMk id="7" creationId="{B135769F-90BB-4756-F5C7-D5BACE7A6212}"/>
          </ac:spMkLst>
        </pc:spChg>
        <pc:spChg chg="add mod">
          <ac:chgData name="Qivioq Løvstrøm" userId="d3e468aa-b230-4716-99a4-15297e859938" providerId="ADAL" clId="{4F35DB29-5B44-4BC6-B7EC-5D6B28701615}" dt="2026-09-07T20:54:20.183" v="207" actId="1076"/>
          <ac:spMkLst>
            <pc:docMk/>
            <pc:sldMk cId="1978641280" sldId="509"/>
            <ac:spMk id="10" creationId="{8387402F-4B56-86EE-9045-07AD0DAA1230}"/>
          </ac:spMkLst>
        </pc:spChg>
      </pc:sldChg>
      <pc:sldChg chg="addSp delSp modSp mod">
        <pc:chgData name="Qivioq Løvstrøm" userId="d3e468aa-b230-4716-99a4-15297e859938" providerId="ADAL" clId="{4F35DB29-5B44-4BC6-B7EC-5D6B28701615}" dt="2026-09-07T21:11:49.847" v="527" actId="20577"/>
        <pc:sldMkLst>
          <pc:docMk/>
          <pc:sldMk cId="535340897" sldId="510"/>
        </pc:sldMkLst>
        <pc:spChg chg="mod">
          <ac:chgData name="Qivioq Løvstrøm" userId="d3e468aa-b230-4716-99a4-15297e859938" providerId="ADAL" clId="{4F35DB29-5B44-4BC6-B7EC-5D6B28701615}" dt="2026-09-07T21:11:49.847" v="527" actId="20577"/>
          <ac:spMkLst>
            <pc:docMk/>
            <pc:sldMk cId="535340897" sldId="510"/>
            <ac:spMk id="7" creationId="{FEC59E87-584F-A8D2-F32A-A62B7928E2F9}"/>
          </ac:spMkLst>
        </pc:spChg>
        <pc:spChg chg="add mod">
          <ac:chgData name="Qivioq Løvstrøm" userId="d3e468aa-b230-4716-99a4-15297e859938" providerId="ADAL" clId="{4F35DB29-5B44-4BC6-B7EC-5D6B28701615}" dt="2026-09-07T20:54:27.970" v="208" actId="1076"/>
          <ac:spMkLst>
            <pc:docMk/>
            <pc:sldMk cId="535340897" sldId="510"/>
            <ac:spMk id="9" creationId="{565DEB3D-E43A-E024-84A9-AAEE514CD4DB}"/>
          </ac:spMkLst>
        </pc:spChg>
      </pc:sldChg>
      <pc:sldChg chg="addSp delSp modSp mod">
        <pc:chgData name="Qivioq Løvstrøm" userId="d3e468aa-b230-4716-99a4-15297e859938" providerId="ADAL" clId="{4F35DB29-5B44-4BC6-B7EC-5D6B28701615}" dt="2026-09-07T21:13:55.091" v="548" actId="20577"/>
        <pc:sldMkLst>
          <pc:docMk/>
          <pc:sldMk cId="2724733679" sldId="511"/>
        </pc:sldMkLst>
        <pc:spChg chg="mod">
          <ac:chgData name="Qivioq Løvstrøm" userId="d3e468aa-b230-4716-99a4-15297e859938" providerId="ADAL" clId="{4F35DB29-5B44-4BC6-B7EC-5D6B28701615}" dt="2026-09-07T21:13:55.091" v="548" actId="20577"/>
          <ac:spMkLst>
            <pc:docMk/>
            <pc:sldMk cId="2724733679" sldId="511"/>
            <ac:spMk id="7" creationId="{4A967251-1C6E-1F3F-F98A-15875A0491FF}"/>
          </ac:spMkLst>
        </pc:spChg>
        <pc:spChg chg="add mod">
          <ac:chgData name="Qivioq Løvstrøm" userId="d3e468aa-b230-4716-99a4-15297e859938" providerId="ADAL" clId="{4F35DB29-5B44-4BC6-B7EC-5D6B28701615}" dt="2026-09-07T20:54:42.131" v="211"/>
          <ac:spMkLst>
            <pc:docMk/>
            <pc:sldMk cId="2724733679" sldId="511"/>
            <ac:spMk id="9" creationId="{A4F4C073-B83C-D8FB-9CEF-F0D4D98D1FED}"/>
          </ac:spMkLst>
        </pc:spChg>
      </pc:sldChg>
      <pc:sldChg chg="addSp delSp modSp mod">
        <pc:chgData name="Qivioq Løvstrøm" userId="d3e468aa-b230-4716-99a4-15297e859938" providerId="ADAL" clId="{4F35DB29-5B44-4BC6-B7EC-5D6B28701615}" dt="2026-09-07T21:17:19.408" v="620" actId="20577"/>
        <pc:sldMkLst>
          <pc:docMk/>
          <pc:sldMk cId="1679806409" sldId="512"/>
        </pc:sldMkLst>
        <pc:spChg chg="mod">
          <ac:chgData name="Qivioq Løvstrøm" userId="d3e468aa-b230-4716-99a4-15297e859938" providerId="ADAL" clId="{4F35DB29-5B44-4BC6-B7EC-5D6B28701615}" dt="2026-09-07T21:17:19.408" v="620" actId="20577"/>
          <ac:spMkLst>
            <pc:docMk/>
            <pc:sldMk cId="1679806409" sldId="512"/>
            <ac:spMk id="7" creationId="{2A8A1102-B022-660E-5F59-954E05E044A8}"/>
          </ac:spMkLst>
        </pc:spChg>
        <pc:spChg chg="add mod">
          <ac:chgData name="Qivioq Løvstrøm" userId="d3e468aa-b230-4716-99a4-15297e859938" providerId="ADAL" clId="{4F35DB29-5B44-4BC6-B7EC-5D6B28701615}" dt="2026-09-07T20:54:54.656" v="214"/>
          <ac:spMkLst>
            <pc:docMk/>
            <pc:sldMk cId="1679806409" sldId="512"/>
            <ac:spMk id="9" creationId="{9BA84128-45D6-6A8E-2325-34EE9F14559A}"/>
          </ac:spMkLst>
        </pc:spChg>
      </pc:sldChg>
      <pc:sldChg chg="addSp delSp modSp mod">
        <pc:chgData name="Qivioq Løvstrøm" userId="d3e468aa-b230-4716-99a4-15297e859938" providerId="ADAL" clId="{4F35DB29-5B44-4BC6-B7EC-5D6B28701615}" dt="2026-09-07T21:21:32.644" v="831" actId="20577"/>
        <pc:sldMkLst>
          <pc:docMk/>
          <pc:sldMk cId="2992376008" sldId="513"/>
        </pc:sldMkLst>
        <pc:spChg chg="mod">
          <ac:chgData name="Qivioq Løvstrøm" userId="d3e468aa-b230-4716-99a4-15297e859938" providerId="ADAL" clId="{4F35DB29-5B44-4BC6-B7EC-5D6B28701615}" dt="2026-09-07T21:21:32.644" v="831" actId="20577"/>
          <ac:spMkLst>
            <pc:docMk/>
            <pc:sldMk cId="2992376008" sldId="513"/>
            <ac:spMk id="7" creationId="{DDB15E82-086F-E25A-11B9-86C2BA1CF1D7}"/>
          </ac:spMkLst>
        </pc:spChg>
        <pc:spChg chg="add mod">
          <ac:chgData name="Qivioq Løvstrøm" userId="d3e468aa-b230-4716-99a4-15297e859938" providerId="ADAL" clId="{4F35DB29-5B44-4BC6-B7EC-5D6B28701615}" dt="2026-09-07T20:55:10.194" v="220"/>
          <ac:spMkLst>
            <pc:docMk/>
            <pc:sldMk cId="2992376008" sldId="513"/>
            <ac:spMk id="9" creationId="{8CA697BA-0A17-5B70-1A93-274BBF3193ED}"/>
          </ac:spMkLst>
        </pc:spChg>
      </pc:sldChg>
      <pc:sldChg chg="addSp delSp modSp mod">
        <pc:chgData name="Qivioq Løvstrøm" userId="d3e468aa-b230-4716-99a4-15297e859938" providerId="ADAL" clId="{4F35DB29-5B44-4BC6-B7EC-5D6B28701615}" dt="2026-09-07T21:19:07.591" v="769" actId="20577"/>
        <pc:sldMkLst>
          <pc:docMk/>
          <pc:sldMk cId="3411509894" sldId="514"/>
        </pc:sldMkLst>
        <pc:spChg chg="add mod">
          <ac:chgData name="Qivioq Løvstrøm" userId="d3e468aa-b230-4716-99a4-15297e859938" providerId="ADAL" clId="{4F35DB29-5B44-4BC6-B7EC-5D6B28701615}" dt="2026-09-07T20:55:02.060" v="217"/>
          <ac:spMkLst>
            <pc:docMk/>
            <pc:sldMk cId="3411509894" sldId="514"/>
            <ac:spMk id="6" creationId="{3D956C6E-D5C5-049D-78B5-1F6A6A7FD1B5}"/>
          </ac:spMkLst>
        </pc:spChg>
        <pc:spChg chg="mod">
          <ac:chgData name="Qivioq Løvstrøm" userId="d3e468aa-b230-4716-99a4-15297e859938" providerId="ADAL" clId="{4F35DB29-5B44-4BC6-B7EC-5D6B28701615}" dt="2026-09-07T21:19:07.591" v="769" actId="20577"/>
          <ac:spMkLst>
            <pc:docMk/>
            <pc:sldMk cId="3411509894" sldId="514"/>
            <ac:spMk id="7" creationId="{230DBEBF-73AF-B63E-4D2F-E8113A80FD40}"/>
          </ac:spMkLst>
        </pc:spChg>
      </pc:sldChg>
      <pc:sldChg chg="addSp delSp modSp mod">
        <pc:chgData name="Qivioq Løvstrøm" userId="d3e468aa-b230-4716-99a4-15297e859938" providerId="ADAL" clId="{4F35DB29-5B44-4BC6-B7EC-5D6B28701615}" dt="2026-09-07T21:22:49.874" v="853" actId="20577"/>
        <pc:sldMkLst>
          <pc:docMk/>
          <pc:sldMk cId="1417107791" sldId="515"/>
        </pc:sldMkLst>
        <pc:spChg chg="add mod">
          <ac:chgData name="Qivioq Løvstrøm" userId="d3e468aa-b230-4716-99a4-15297e859938" providerId="ADAL" clId="{4F35DB29-5B44-4BC6-B7EC-5D6B28701615}" dt="2026-09-07T20:55:19.300" v="223"/>
          <ac:spMkLst>
            <pc:docMk/>
            <pc:sldMk cId="1417107791" sldId="515"/>
            <ac:spMk id="6" creationId="{F370BC4C-E253-500B-7419-702E3BC229EC}"/>
          </ac:spMkLst>
        </pc:spChg>
        <pc:spChg chg="mod">
          <ac:chgData name="Qivioq Løvstrøm" userId="d3e468aa-b230-4716-99a4-15297e859938" providerId="ADAL" clId="{4F35DB29-5B44-4BC6-B7EC-5D6B28701615}" dt="2026-09-07T21:22:49.874" v="853" actId="20577"/>
          <ac:spMkLst>
            <pc:docMk/>
            <pc:sldMk cId="1417107791" sldId="515"/>
            <ac:spMk id="7" creationId="{BBB89B04-9A3E-25D7-1115-8B05D9CA9F9E}"/>
          </ac:spMkLst>
        </pc:spChg>
      </pc:sldChg>
      <pc:sldChg chg="addSp delSp modSp mod">
        <pc:chgData name="Qivioq Løvstrøm" userId="d3e468aa-b230-4716-99a4-15297e859938" providerId="ADAL" clId="{4F35DB29-5B44-4BC6-B7EC-5D6B28701615}" dt="2026-09-07T21:34:35.967" v="1180" actId="27636"/>
        <pc:sldMkLst>
          <pc:docMk/>
          <pc:sldMk cId="4217018105" sldId="516"/>
        </pc:sldMkLst>
        <pc:spChg chg="add mod">
          <ac:chgData name="Qivioq Løvstrøm" userId="d3e468aa-b230-4716-99a4-15297e859938" providerId="ADAL" clId="{4F35DB29-5B44-4BC6-B7EC-5D6B28701615}" dt="2026-09-07T20:55:42.030" v="231" actId="1076"/>
          <ac:spMkLst>
            <pc:docMk/>
            <pc:sldMk cId="4217018105" sldId="516"/>
            <ac:spMk id="6" creationId="{3CFB82B2-E4D5-F6EE-65E3-5C1B0E1857E4}"/>
          </ac:spMkLst>
        </pc:spChg>
        <pc:spChg chg="mod">
          <ac:chgData name="Qivioq Løvstrøm" userId="d3e468aa-b230-4716-99a4-15297e859938" providerId="ADAL" clId="{4F35DB29-5B44-4BC6-B7EC-5D6B28701615}" dt="2026-09-07T21:34:35.967" v="1180" actId="27636"/>
          <ac:spMkLst>
            <pc:docMk/>
            <pc:sldMk cId="4217018105" sldId="516"/>
            <ac:spMk id="7" creationId="{6BD2F878-FD7D-5906-A727-4E0ACC7FD337}"/>
          </ac:spMkLst>
        </pc:spChg>
      </pc:sldChg>
      <pc:sldChg chg="addSp delSp modSp mod">
        <pc:chgData name="Qivioq Løvstrøm" userId="d3e468aa-b230-4716-99a4-15297e859938" providerId="ADAL" clId="{4F35DB29-5B44-4BC6-B7EC-5D6B28701615}" dt="2026-09-07T21:31:43.733" v="1114" actId="20577"/>
        <pc:sldMkLst>
          <pc:docMk/>
          <pc:sldMk cId="3715122960" sldId="517"/>
        </pc:sldMkLst>
        <pc:spChg chg="add mod">
          <ac:chgData name="Qivioq Løvstrøm" userId="d3e468aa-b230-4716-99a4-15297e859938" providerId="ADAL" clId="{4F35DB29-5B44-4BC6-B7EC-5D6B28701615}" dt="2026-09-07T20:55:47.088" v="232" actId="1076"/>
          <ac:spMkLst>
            <pc:docMk/>
            <pc:sldMk cId="3715122960" sldId="517"/>
            <ac:spMk id="6" creationId="{24A4C44C-6FA4-3AEB-5FE6-C95743BF1E84}"/>
          </ac:spMkLst>
        </pc:spChg>
        <pc:spChg chg="mod">
          <ac:chgData name="Qivioq Løvstrøm" userId="d3e468aa-b230-4716-99a4-15297e859938" providerId="ADAL" clId="{4F35DB29-5B44-4BC6-B7EC-5D6B28701615}" dt="2026-09-07T21:31:43.733" v="1114" actId="20577"/>
          <ac:spMkLst>
            <pc:docMk/>
            <pc:sldMk cId="3715122960" sldId="517"/>
            <ac:spMk id="7" creationId="{4FC5EC79-E4A4-65FE-1511-AC0A096BFA03}"/>
          </ac:spMkLst>
        </pc:spChg>
      </pc:sldChg>
      <pc:sldChg chg="delSp modSp add mod">
        <pc:chgData name="Qivioq Løvstrøm" userId="d3e468aa-b230-4716-99a4-15297e859938" providerId="ADAL" clId="{4F35DB29-5B44-4BC6-B7EC-5D6B28701615}" dt="2026-09-07T20:47:16.867" v="139" actId="478"/>
        <pc:sldMkLst>
          <pc:docMk/>
          <pc:sldMk cId="1320298505" sldId="518"/>
        </pc:sldMkLst>
        <pc:graphicFrameChg chg="modGraphic">
          <ac:chgData name="Qivioq Løvstrøm" userId="d3e468aa-b230-4716-99a4-15297e859938" providerId="ADAL" clId="{4F35DB29-5B44-4BC6-B7EC-5D6B28701615}" dt="2026-09-07T20:47:13.415" v="137" actId="12385"/>
          <ac:graphicFrameMkLst>
            <pc:docMk/>
            <pc:sldMk cId="1320298505" sldId="518"/>
            <ac:graphicFrameMk id="4" creationId="{8ADB9D7B-22C2-7216-EAB6-4958886D8736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F5372A-ACE4-4965-8808-B5DE07E85F52}" type="datetimeFigureOut">
              <a:rPr lang="da-DK" smtClean="0"/>
              <a:t>14-09-2026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D612CA-4F87-482E-843A-5753333D8405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05191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F38905B-5CCF-4BF9-A552-529D963D957F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205329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>
              <a:effectLst/>
            </a:endParaRPr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E10DCC-C605-4C89-B249-3494FBCFD42E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911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978CB-C556-9180-699A-104B8FF26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D0F3CF2D-BB93-2601-B298-9539E09B1F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66D24618-C2CC-81E4-EA04-DC801FD430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Tilioq (2024). </a:t>
            </a:r>
            <a:r>
              <a:rPr lang="da-DK" dirty="0" err="1"/>
              <a:t>Inuuneq</a:t>
            </a:r>
            <a:r>
              <a:rPr lang="da-DK" dirty="0"/>
              <a:t> </a:t>
            </a:r>
            <a:r>
              <a:rPr lang="da-DK" dirty="0" err="1"/>
              <a:t>sullunartoq</a:t>
            </a:r>
            <a:r>
              <a:rPr lang="da-DK" dirty="0"/>
              <a:t>: 2023-mi </a:t>
            </a:r>
            <a:r>
              <a:rPr lang="da-DK" dirty="0" err="1"/>
              <a:t>innuttaasut</a:t>
            </a:r>
            <a:r>
              <a:rPr lang="da-DK" dirty="0"/>
              <a:t> </a:t>
            </a:r>
            <a:r>
              <a:rPr lang="da-DK" dirty="0" err="1"/>
              <a:t>Tiliumut</a:t>
            </a:r>
            <a:r>
              <a:rPr lang="da-DK" dirty="0"/>
              <a:t> </a:t>
            </a:r>
            <a:r>
              <a:rPr lang="da-DK" dirty="0" err="1"/>
              <a:t>saaffiginnissutaannik</a:t>
            </a:r>
            <a:r>
              <a:rPr lang="da-DK" dirty="0"/>
              <a:t> </a:t>
            </a:r>
            <a:r>
              <a:rPr lang="da-DK" dirty="0" err="1"/>
              <a:t>misissuineq</a:t>
            </a:r>
            <a:r>
              <a:rPr lang="da-DK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Tilioq. Kolofon.</a:t>
            </a:r>
            <a:endParaRPr lang="da-DK" dirty="0">
              <a:effectLst/>
            </a:endParaRPr>
          </a:p>
          <a:p>
            <a:endParaRPr lang="da-DK" dirty="0"/>
          </a:p>
          <a:p>
            <a:r>
              <a:rPr lang="da-DK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 Forenede Nationer (2008). </a:t>
            </a:r>
            <a:r>
              <a:rPr lang="da-DK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Konvention om rettigheder for Personer med handicap og tillægsprotokol</a:t>
            </a:r>
            <a:r>
              <a:rPr lang="da-DK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Det Centrale </a:t>
            </a:r>
            <a:r>
              <a:rPr lang="da-DK" sz="12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Handicapråd</a:t>
            </a:r>
            <a:r>
              <a:rPr lang="da-DK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da-DK" sz="1200" dirty="0">
              <a:effectLst/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nb-NO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Jonsson, A. I. H., &amp; Frederiksen, K. L. (2018). 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Inuit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Innarluutillit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Pisinnaatitaaffii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pillugit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Naalagaaffiit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Peqatigiit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Isumaqatigiissutaat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Atuaruminarsagaq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= FNs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Konvention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om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Rettigheder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for Personer Med Handicap</a:t>
            </a:r>
            <a:r>
              <a:rPr lang="nb-NO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Tilioq. </a:t>
            </a:r>
            <a:endParaRPr lang="da-DK" dirty="0">
              <a:effectLst/>
            </a:endParaRPr>
          </a:p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215B350-5A30-07FD-D1C1-66E0ECAEED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C330C-460A-4F22-91F0-8ED275511CD4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2392006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978CB-C556-9180-699A-104B8FF26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D0F3CF2D-BB93-2601-B298-9539E09B1F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66D24618-C2CC-81E4-EA04-DC801FD430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Tilioq (2024). </a:t>
            </a:r>
            <a:r>
              <a:rPr lang="da-DK" i="1" dirty="0"/>
              <a:t>Inuuneq </a:t>
            </a:r>
            <a:r>
              <a:rPr lang="da-DK" i="1" dirty="0" err="1"/>
              <a:t>sullunartoq</a:t>
            </a:r>
            <a:r>
              <a:rPr lang="da-DK" i="1" dirty="0"/>
              <a:t>: 2023-mi </a:t>
            </a:r>
            <a:r>
              <a:rPr lang="da-DK" i="1" dirty="0" err="1"/>
              <a:t>innuttaasut</a:t>
            </a:r>
            <a:r>
              <a:rPr lang="da-DK" i="1" dirty="0"/>
              <a:t> </a:t>
            </a:r>
            <a:r>
              <a:rPr lang="da-DK" i="1" dirty="0" err="1"/>
              <a:t>Tiliumut</a:t>
            </a:r>
            <a:r>
              <a:rPr lang="da-DK" i="1" dirty="0"/>
              <a:t> </a:t>
            </a:r>
            <a:r>
              <a:rPr lang="da-DK" i="1" dirty="0" err="1"/>
              <a:t>saaffiginnissutaannik</a:t>
            </a:r>
            <a:r>
              <a:rPr lang="da-DK" i="1" dirty="0"/>
              <a:t> </a:t>
            </a:r>
            <a:r>
              <a:rPr lang="da-DK" i="1" dirty="0" err="1"/>
              <a:t>misissuineq</a:t>
            </a:r>
            <a:r>
              <a:rPr lang="da-DK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Tilioq. Kolofon.</a:t>
            </a:r>
            <a:endParaRPr lang="da-DK" dirty="0">
              <a:effectLst/>
            </a:endParaRPr>
          </a:p>
          <a:p>
            <a:endParaRPr lang="da-DK" dirty="0"/>
          </a:p>
          <a:p>
            <a:r>
              <a:rPr lang="da-DK" sz="12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Naalagaaffiit</a:t>
            </a:r>
            <a:r>
              <a:rPr lang="da-DK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a-DK" sz="12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Peqatigiit</a:t>
            </a:r>
            <a:r>
              <a:rPr lang="da-DK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(2008). </a:t>
            </a:r>
            <a:r>
              <a:rPr lang="da-DK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Inuit </a:t>
            </a:r>
            <a:r>
              <a:rPr lang="da-DK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innarluutillit</a:t>
            </a:r>
            <a:r>
              <a:rPr lang="da-DK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a-DK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pisinnaatitaaffii</a:t>
            </a:r>
            <a:r>
              <a:rPr lang="da-DK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a-DK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pillugit</a:t>
            </a:r>
            <a:r>
              <a:rPr lang="da-DK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a-DK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Naalagaaffiit</a:t>
            </a:r>
            <a:r>
              <a:rPr lang="da-DK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a-DK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Peqatigiit</a:t>
            </a:r>
            <a:r>
              <a:rPr lang="da-DK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da-DK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isumaqatigiissutaat</a:t>
            </a:r>
            <a:r>
              <a:rPr lang="da-DK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da-DK" sz="1200" i="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Naalakkersuisut. </a:t>
            </a:r>
          </a:p>
          <a:p>
            <a:endParaRPr lang="da-DK" sz="1200" dirty="0">
              <a:effectLst/>
              <a:latin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nb-NO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Jonsson, A. I. H., &amp; Frederiksen, K. L. (2018). 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Inuit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Innarluutillit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Pisinnaatitaaffii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pillugit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Naalagaaffiit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Peqatigiit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Isumaqatigiissutaat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Atuaruminarsagaq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= FNs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Konvention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om </a:t>
            </a:r>
            <a:r>
              <a:rPr lang="nb-NO" sz="1200" i="1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Rettigheder</a:t>
            </a:r>
            <a:r>
              <a:rPr lang="nb-NO" sz="12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for Personer Med Handicap</a:t>
            </a:r>
            <a:r>
              <a:rPr lang="nb-NO" sz="12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Tilioq. </a:t>
            </a:r>
            <a:endParaRPr lang="da-DK" dirty="0">
              <a:effectLst/>
            </a:endParaRPr>
          </a:p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7215B350-5A30-07FD-D1C1-66E0ECAEED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C330C-460A-4F22-91F0-8ED275511CD4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632331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 err="1">
                <a:effectLst/>
              </a:rPr>
              <a:t>Paasissutissat</a:t>
            </a:r>
            <a:r>
              <a:rPr lang="da-DK" dirty="0">
                <a:effectLst/>
              </a:rPr>
              <a:t>: https://www.tilioq.gl/kl/tilioq-pillugu/</a:t>
            </a:r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C330C-460A-4F22-91F0-8ED275511CD4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0558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AEA9B5-D5F3-7B2F-86B2-0036AEE8B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1E2CEF2-F932-E201-4CEE-3A191F8D69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234D88DC-187C-FE58-A4FE-7C3681A104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 err="1">
                <a:effectLst/>
              </a:rPr>
              <a:t>Paasissutissat</a:t>
            </a:r>
            <a:r>
              <a:rPr lang="da-DK" dirty="0">
                <a:effectLst/>
              </a:rPr>
              <a:t>: https://www.tilioq.gl/kl/tilioq-pillugu/</a:t>
            </a:r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1D81638-EA7F-CF88-A552-0E770F0ADD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C330C-460A-4F22-91F0-8ED275511CD4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0423965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 err="1">
                <a:effectLst/>
              </a:rPr>
              <a:t>Paasissutissat</a:t>
            </a:r>
            <a:r>
              <a:rPr lang="da-DK" dirty="0">
                <a:effectLst/>
              </a:rPr>
              <a:t>: https://www.tilioq.gl/kl/tilioq-pillugu/</a:t>
            </a:r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C330C-460A-4F22-91F0-8ED275511CD4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83099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6F91C-AF3C-14BE-F926-E5D5EB685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27AA4F4-40FB-BF86-08D3-F77AB7686F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05EA89E1-405E-C6EA-09EC-3EF2453E0A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 err="1">
                <a:effectLst/>
              </a:rPr>
              <a:t>Paasissutissat</a:t>
            </a:r>
            <a:r>
              <a:rPr lang="da-DK" dirty="0">
                <a:effectLst/>
              </a:rPr>
              <a:t>: https://www.tilioq.gl/kl/tilioq-pillugu/</a:t>
            </a:r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BCC016EE-5E59-1077-4947-9110CD9B39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C330C-460A-4F22-91F0-8ED275511CD4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7719238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 err="1">
                <a:effectLst/>
              </a:rPr>
              <a:t>Paasissutissat</a:t>
            </a:r>
            <a:r>
              <a:rPr lang="da-DK" dirty="0">
                <a:effectLst/>
              </a:rPr>
              <a:t>: https://www.tilioq.gl/kl/tilioq-pillugu/</a:t>
            </a:r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C330C-460A-4F22-91F0-8ED275511CD4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59714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6C821-CA2F-4149-F049-365A92FEA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6043512B-2BA2-2189-C9C9-98D2263FA28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057E0F82-1217-0A8A-25E1-393F1097B4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 err="1">
                <a:effectLst/>
              </a:rPr>
              <a:t>Paasissutissat</a:t>
            </a:r>
            <a:r>
              <a:rPr lang="da-DK" dirty="0">
                <a:effectLst/>
              </a:rPr>
              <a:t>: https://www.tilioq.gl/kl/tilioq-pillugu/</a:t>
            </a:r>
            <a:endParaRPr lang="da-DK" dirty="0"/>
          </a:p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97956B0E-52F3-A1AD-BDF9-9D5E870C3B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3C330C-460A-4F22-91F0-8ED275511CD4}" type="slidenum">
              <a:rPr lang="da-DK" smtClean="0"/>
              <a:t>10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073303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C3B651-D417-DC70-79A1-94FDC302B5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A2939D72-3E6C-0D35-C4A5-F261186D69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479AF2DA-1CA2-3A74-4E69-D378DB8B8A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>
              <a:effectLst/>
            </a:endParaRPr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40E2FA95-5268-45C1-365C-C38386B9CD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2E10DCC-C605-4C89-B249-3494FBCFD42E}" type="slidenum">
              <a:rPr lang="da-DK" smtClean="0"/>
              <a:t>24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241615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6C3759B-D626-F8FF-6AB3-ACE631F3E5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E923943C-99BE-92A8-9051-37A6412A76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210BD46D-51D5-3F78-D50C-ADA459C6E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F040B-605E-4A5B-9FCA-7B1E4E720540}" type="datetimeFigureOut">
              <a:rPr lang="da-DK" smtClean="0"/>
              <a:t>14-09-2026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5074B30-C656-9D23-AEFB-797FBEE5E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8CF6204-86DE-930E-F5C9-BA3940F098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349569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5E3E2AF-A169-252A-3BCC-FC9FDB9B78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37A497D1-52D8-E6E3-507E-68A7D40EC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AEE35AC9-F663-A61B-C641-EE68E7601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F040B-605E-4A5B-9FCA-7B1E4E720540}" type="datetimeFigureOut">
              <a:rPr lang="da-DK" smtClean="0"/>
              <a:t>14-09-2026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640179D1-BC8C-EC0A-BA3B-099954F46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25D918EB-3324-383F-2500-9FE1DFB36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646722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9620DB5-1B3B-E26F-352B-37B565A6E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E7EECA1C-7B25-DB2C-7029-9E43192314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0A61B64A-3FA7-EF18-04F1-166C932D6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F040B-605E-4A5B-9FCA-7B1E4E720540}" type="datetimeFigureOut">
              <a:rPr lang="da-DK" smtClean="0"/>
              <a:t>14-09-2026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754B45EA-0927-223E-81E7-B0C673AD0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95640BD-9A5F-BBA0-39E1-832C2C391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72314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1BDF20-6831-77F1-5A06-C98CC4DE1D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41DE1DD-FF01-64B4-31AC-E67692FD73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C147157-1775-8185-F2CA-06E62B8BA6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2B70909D-0D91-93AB-5090-783B0B98FD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F040B-605E-4A5B-9FCA-7B1E4E720540}" type="datetimeFigureOut">
              <a:rPr lang="da-DK" smtClean="0"/>
              <a:t>14-09-2026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D7295C60-8AD6-D4D5-73B1-1402E1D8A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5453324A-9FA2-F2C0-EE6B-1847824AE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043330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3299C74-7601-A218-EEDB-94FF65421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6850B833-23E0-43C5-BF37-BBB4F92BEB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6B402F03-B559-EEF4-8558-7A11B37940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576B1CC2-06A5-700D-5F0F-94A6548DD2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7EB74A83-2B9A-BD85-161D-366F8E39F5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11AF9577-2827-4BF9-E1A3-B5CD023D6D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F040B-605E-4A5B-9FCA-7B1E4E720540}" type="datetimeFigureOut">
              <a:rPr lang="da-DK" smtClean="0"/>
              <a:t>14-09-2026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5BB40526-65F2-6DC2-2145-3B50A66BF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EFC7B8D3-F01E-DBC7-7184-3C5271A0CF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7775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24C2B9-4D3E-AEC7-61D9-36A07CEBD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1F756E3D-F71D-259B-1A50-0A174CFC7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F040B-605E-4A5B-9FCA-7B1E4E720540}" type="datetimeFigureOut">
              <a:rPr lang="da-DK" smtClean="0"/>
              <a:t>14-09-2026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D80326A-0EA1-4A34-5D9D-27AC55FE4D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36FA39D8-EE3C-71E4-9EE8-C01A164892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79421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88FD3F16-7AAE-480B-E671-AF4B3D328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F040B-605E-4A5B-9FCA-7B1E4E720540}" type="datetimeFigureOut">
              <a:rPr lang="da-DK" smtClean="0"/>
              <a:t>14-09-2026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4B890331-3873-1C03-0778-421767A0B1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639E5A6-4764-8D8B-A6AF-418A105D4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55400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486A0B-7EF1-1342-7265-8014466FA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2D833AE-C92A-FA35-EDC2-5064C79EB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24BA2CFA-C922-E00E-8FCD-324E73E3E3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0F6BF2B3-F623-95BE-DB60-344552C34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F040B-605E-4A5B-9FCA-7B1E4E720540}" type="datetimeFigureOut">
              <a:rPr lang="da-DK" smtClean="0"/>
              <a:t>14-09-2026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718597F0-8B72-9A86-6359-A961B2D85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62F0CD4A-5871-E3EA-FFAC-5B33FF5CE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95841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E1F84B-220E-02BA-F952-049D66AB0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D14D3C4D-8B00-D31B-E934-7B7642F0F7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B492D30-8982-5234-5D38-DE31185CB1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6C137EE0-34CE-B5DF-C67D-32267226D5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F040B-605E-4A5B-9FCA-7B1E4E720540}" type="datetimeFigureOut">
              <a:rPr lang="da-DK" smtClean="0"/>
              <a:t>14-09-2026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702876E-1643-D096-5D01-5428F8EFE7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7B71FCC0-E5E5-F390-713C-FD4EC150D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88742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20C43F-6AAD-CFF5-2828-25390BC77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78C18D1A-5382-D21C-42D9-EDAC85D667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7A9D6A5-7767-ADFF-0125-DD9080FF7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F040B-605E-4A5B-9FCA-7B1E4E720540}" type="datetimeFigureOut">
              <a:rPr lang="da-DK" smtClean="0"/>
              <a:t>14-09-2026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458C35E-25D8-EFA6-3F14-B7C9A776B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48D2492-4253-6FCA-3619-B5A2DE2B3E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68356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CA72E51D-CFD7-E10F-9D87-48F15D5908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53A2910E-3722-56E3-AD8A-E779216CE4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138A2BC-39BB-CF55-1605-FD3A79617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F040B-605E-4A5B-9FCA-7B1E4E720540}" type="datetimeFigureOut">
              <a:rPr lang="da-DK" smtClean="0"/>
              <a:t>14-09-2026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12692FCC-8764-4D34-EE28-D75D3F6691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EF3EE201-50DC-9584-1753-CE1BA70FC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24508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22AC831B-4A65-FD75-8ECC-972A10DBD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0256636C-8F9A-DA54-ACE4-492473B92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F6C62EC-0190-1DD1-FDF8-D71D24D3B7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5F040B-605E-4A5B-9FCA-7B1E4E720540}" type="datetimeFigureOut">
              <a:rPr lang="da-DK" smtClean="0"/>
              <a:t>14-09-2026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027BED29-9EEC-3178-CB16-FF17630722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C4A94723-1F02-A368-F4D8-2B8286A48E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C7C913A-468F-4CC7-9975-86B985292293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59155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lede 7">
            <a:extLst>
              <a:ext uri="{FF2B5EF4-FFF2-40B4-BE49-F238E27FC236}">
                <a16:creationId xmlns:a16="http://schemas.microsoft.com/office/drawing/2014/main" id="{C48931F9-DEA5-A708-5C4F-26F488FEDBB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92278F"/>
              </a:clrFrom>
              <a:clrTo>
                <a:srgbClr val="92278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93933"/>
            <a:ext cx="12192000" cy="133648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2318C3B-C7FB-D157-96DF-B758B4EA0B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184" y="2852549"/>
            <a:ext cx="11907631" cy="2387600"/>
          </a:xfrm>
        </p:spPr>
        <p:txBody>
          <a:bodyPr>
            <a:normAutofit fontScale="90000"/>
          </a:bodyPr>
          <a:lstStyle/>
          <a:p>
            <a:pPr algn="l"/>
            <a:r>
              <a:rPr lang="kl-GL" noProof="0" dirty="0">
                <a:solidFill>
                  <a:srgbClr val="002060"/>
                </a:solidFill>
              </a:rPr>
              <a:t>Tiliup </a:t>
            </a:r>
            <a:r>
              <a:rPr lang="kl-GL" dirty="0">
                <a:solidFill>
                  <a:srgbClr val="002060"/>
                </a:solidFill>
              </a:rPr>
              <a:t>isumasioqatigiisitsinera</a:t>
            </a:r>
            <a:r>
              <a:rPr lang="kl-GL" noProof="0" dirty="0">
                <a:solidFill>
                  <a:srgbClr val="002060"/>
                </a:solidFill>
              </a:rPr>
              <a:t> 2026</a:t>
            </a:r>
            <a:br>
              <a:rPr lang="kl-GL" noProof="0" dirty="0">
                <a:solidFill>
                  <a:srgbClr val="002060"/>
                </a:solidFill>
              </a:rPr>
            </a:br>
            <a:r>
              <a:rPr lang="kl-GL" sz="4800" dirty="0">
                <a:solidFill>
                  <a:srgbClr val="002060"/>
                </a:solidFill>
              </a:rPr>
              <a:t>P</a:t>
            </a:r>
            <a:r>
              <a:rPr lang="kl-GL" sz="4800" noProof="0" dirty="0">
                <a:solidFill>
                  <a:srgbClr val="002060"/>
                </a:solidFill>
              </a:rPr>
              <a:t>eqatigiiffilerineq tapersersorneqarnissamut periarfissallu pillugit oqalleqatigiinneq</a:t>
            </a:r>
            <a:br>
              <a:rPr lang="kl-GL" sz="5400" noProof="0" dirty="0">
                <a:solidFill>
                  <a:srgbClr val="002060"/>
                </a:solidFill>
              </a:rPr>
            </a:br>
            <a:r>
              <a:rPr lang="kl-GL" sz="4400" noProof="0" dirty="0">
                <a:solidFill>
                  <a:srgbClr val="002060"/>
                </a:solidFill>
              </a:rPr>
              <a:t>12.09.2026</a:t>
            </a:r>
            <a:endParaRPr lang="kl-GL" noProof="0" dirty="0">
              <a:solidFill>
                <a:srgbClr val="002060"/>
              </a:solidFill>
            </a:endParaRPr>
          </a:p>
        </p:txBody>
      </p:sp>
      <p:pic>
        <p:nvPicPr>
          <p:cNvPr id="12" name="Billede 11" descr="Et billede, der indeholder Grafik, tegneserie, clipart, grafisk design&#10;&#10;AI-genereret indhold kan være ukorrekt.">
            <a:extLst>
              <a:ext uri="{FF2B5EF4-FFF2-40B4-BE49-F238E27FC236}">
                <a16:creationId xmlns:a16="http://schemas.microsoft.com/office/drawing/2014/main" id="{75EF9BCB-1C0C-09C0-BD87-E9C5327010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1241" y="271419"/>
            <a:ext cx="3176390" cy="211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8628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D69BB0-7EFD-4988-A104-9122A25E3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60" y="726781"/>
            <a:ext cx="8896765" cy="944857"/>
          </a:xfrm>
        </p:spPr>
        <p:txBody>
          <a:bodyPr>
            <a:normAutofit/>
          </a:bodyPr>
          <a:lstStyle/>
          <a:p>
            <a:r>
              <a:rPr lang="da-DK" sz="4800" spc="300" dirty="0" err="1">
                <a:solidFill>
                  <a:srgbClr val="002060"/>
                </a:solidFill>
              </a:rPr>
              <a:t>Oqaluuserisassat</a:t>
            </a:r>
            <a:endParaRPr lang="da-DK" sz="4800" spc="300" dirty="0">
              <a:solidFill>
                <a:srgbClr val="002060"/>
              </a:solidFill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700DC70-DD55-4538-8AC7-21274CAEF6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4602" y="586001"/>
            <a:ext cx="1517081" cy="899575"/>
          </a:xfrm>
          <a:prstGeom prst="rect">
            <a:avLst/>
          </a:prstGeom>
        </p:spPr>
      </p:pic>
      <p:sp>
        <p:nvSpPr>
          <p:cNvPr id="10" name="Tekstfelt 9">
            <a:extLst>
              <a:ext uri="{FF2B5EF4-FFF2-40B4-BE49-F238E27FC236}">
                <a16:creationId xmlns:a16="http://schemas.microsoft.com/office/drawing/2014/main" id="{E1DC6F51-1552-4011-82E0-BD59F80A3B94}"/>
              </a:ext>
            </a:extLst>
          </p:cNvPr>
          <p:cNvSpPr txBox="1">
            <a:spLocks noChangeAspect="1"/>
          </p:cNvSpPr>
          <p:nvPr/>
        </p:nvSpPr>
        <p:spPr>
          <a:xfrm>
            <a:off x="2912757" y="2316454"/>
            <a:ext cx="8896765" cy="394334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da-DK" sz="2400" b="0" i="0" u="none" strike="noStrike" kern="1200" cap="none" spc="300" normalizeH="0" baseline="0" noProof="0" dirty="0" err="1">
                <a:ln>
                  <a:noFill/>
                </a:ln>
                <a:solidFill>
                  <a:srgbClr val="28235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Innarluuteqarneq</a:t>
            </a:r>
            <a:r>
              <a:rPr kumimoji="0" lang="da-DK" sz="2400" b="0" i="0" u="none" strike="noStrike" kern="1200" cap="none" spc="300" normalizeH="0" baseline="0" noProof="0" dirty="0">
                <a:ln>
                  <a:noFill/>
                </a:ln>
                <a:solidFill>
                  <a:srgbClr val="28235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kumimoji="0" lang="da-DK" sz="2400" b="0" i="0" u="none" strike="noStrike" kern="1200" cap="none" spc="300" normalizeH="0" baseline="0" noProof="0" dirty="0">
                <a:ln>
                  <a:noFill/>
                </a:ln>
                <a:solidFill>
                  <a:srgbClr val="28235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Tilioq 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da-DK" sz="2400" spc="300" dirty="0" err="1">
                <a:solidFill>
                  <a:srgbClr val="28235D"/>
                </a:solidFill>
                <a:latin typeface="Aptos" panose="02110004020202020204"/>
              </a:rPr>
              <a:t>Peqatigiiffilerineq</a:t>
            </a:r>
            <a:endParaRPr lang="da-DK" dirty="0">
              <a:solidFill>
                <a:prstClr val="black"/>
              </a:solidFill>
              <a:latin typeface="Aptos" panose="0211000402020202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da-DK" sz="2400" spc="300" dirty="0" err="1">
                <a:solidFill>
                  <a:srgbClr val="002060"/>
                </a:solidFill>
                <a:latin typeface="Aptos" panose="02110004020202020204"/>
              </a:rPr>
              <a:t>Tapersersorneqarnissamut</a:t>
            </a:r>
            <a:r>
              <a:rPr lang="da-DK" sz="2400" spc="300" dirty="0">
                <a:solidFill>
                  <a:srgbClr val="002060"/>
                </a:solidFill>
                <a:latin typeface="Aptos" panose="02110004020202020204"/>
              </a:rPr>
              <a:t> </a:t>
            </a:r>
            <a:r>
              <a:rPr lang="da-DK" sz="2400" spc="300" dirty="0" err="1">
                <a:solidFill>
                  <a:srgbClr val="002060"/>
                </a:solidFill>
                <a:latin typeface="Aptos" panose="02110004020202020204"/>
              </a:rPr>
              <a:t>periarfissallu</a:t>
            </a:r>
            <a:endParaRPr lang="da-DK" sz="2400" spc="300" dirty="0">
              <a:solidFill>
                <a:srgbClr val="002060"/>
              </a:solidFill>
              <a:latin typeface="Aptos" panose="02110004020202020204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da-DK" sz="2400" spc="300" dirty="0" err="1">
                <a:solidFill>
                  <a:srgbClr val="002060"/>
                </a:solidFill>
                <a:latin typeface="Aptos" panose="02110004020202020204"/>
              </a:rPr>
              <a:t>Oqallinneq</a:t>
            </a:r>
            <a:r>
              <a:rPr lang="da-DK" sz="2400" spc="300" dirty="0">
                <a:solidFill>
                  <a:srgbClr val="002060"/>
                </a:solidFill>
                <a:latin typeface="Aptos" panose="02110004020202020204"/>
              </a:rPr>
              <a:t> </a:t>
            </a:r>
          </a:p>
        </p:txBody>
      </p:sp>
      <p:pic>
        <p:nvPicPr>
          <p:cNvPr id="13" name="Grafik 12" descr="Skriveplade afkrydset kontur">
            <a:extLst>
              <a:ext uri="{FF2B5EF4-FFF2-40B4-BE49-F238E27FC236}">
                <a16:creationId xmlns:a16="http://schemas.microsoft.com/office/drawing/2014/main" id="{A8C46060-FF09-4E9F-B756-13A9CF2ABF2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-131544" y="1839602"/>
            <a:ext cx="3392033" cy="3392033"/>
          </a:xfrm>
          <a:prstGeom prst="rect">
            <a:avLst/>
          </a:prstGeom>
        </p:spPr>
      </p:pic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801452F2-487C-F631-D8EC-240EDEAE3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A2D43-8E90-4CFD-AF4B-4DB50281CD95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a-DK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ECF1A775-6AA7-3A19-B5C0-64F0F9B7165B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3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72983"/>
            <a:ext cx="12192000" cy="134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61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EDA77-5699-9933-9E1A-DBD9C3C8D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lede 2">
            <a:extLst>
              <a:ext uri="{FF2B5EF4-FFF2-40B4-BE49-F238E27FC236}">
                <a16:creationId xmlns:a16="http://schemas.microsoft.com/office/drawing/2014/main" id="{7916BEE2-E400-8913-E5F5-351FFDE4A0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4602" y="586001"/>
            <a:ext cx="1517081" cy="89957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15470BF-D002-1F56-6C65-B9EEC3C72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l-GL" noProof="0" dirty="0">
                <a:solidFill>
                  <a:srgbClr val="002060"/>
                </a:solidFill>
              </a:rPr>
              <a:t>Inuttut innarluutit</a:t>
            </a:r>
            <a:endParaRPr lang="da-DK" dirty="0">
              <a:solidFill>
                <a:srgbClr val="002060"/>
              </a:solidFill>
            </a:endParaRPr>
          </a:p>
        </p:txBody>
      </p:sp>
      <p:sp>
        <p:nvSpPr>
          <p:cNvPr id="5" name="Pladsholder til slidenummer 2">
            <a:extLst>
              <a:ext uri="{FF2B5EF4-FFF2-40B4-BE49-F238E27FC236}">
                <a16:creationId xmlns:a16="http://schemas.microsoft.com/office/drawing/2014/main" id="{11D04892-3E86-8CB5-365B-7D3EE50C1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A2D43-8E90-4CFD-AF4B-4DB50281CD95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CBCD4C35-6848-4580-FE78-5E3A4E758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8682" y="1825625"/>
            <a:ext cx="8405117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a-DK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a-DK" dirty="0" err="1">
                <a:solidFill>
                  <a:srgbClr val="002060"/>
                </a:solidFill>
              </a:rPr>
              <a:t>Innorluut</a:t>
            </a:r>
            <a:endParaRPr lang="da-DK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da-DK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a-DK" dirty="0" err="1">
                <a:solidFill>
                  <a:srgbClr val="002060"/>
                </a:solidFill>
              </a:rPr>
              <a:t>Tassanngaannartumik</a:t>
            </a:r>
            <a:r>
              <a:rPr lang="da-DK" dirty="0">
                <a:solidFill>
                  <a:srgbClr val="002060"/>
                </a:solidFill>
              </a:rPr>
              <a:t> </a:t>
            </a:r>
            <a:r>
              <a:rPr lang="da-DK" dirty="0" err="1">
                <a:solidFill>
                  <a:srgbClr val="002060"/>
                </a:solidFill>
              </a:rPr>
              <a:t>innarluuteqalerneq</a:t>
            </a:r>
            <a:endParaRPr lang="da-DK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da-DK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a-DK" dirty="0" err="1">
                <a:solidFill>
                  <a:srgbClr val="002060"/>
                </a:solidFill>
              </a:rPr>
              <a:t>Utoqqalinermi</a:t>
            </a:r>
            <a:r>
              <a:rPr lang="da-DK" dirty="0">
                <a:solidFill>
                  <a:srgbClr val="002060"/>
                </a:solidFill>
              </a:rPr>
              <a:t> </a:t>
            </a:r>
            <a:r>
              <a:rPr lang="da-DK" dirty="0" err="1">
                <a:solidFill>
                  <a:srgbClr val="002060"/>
                </a:solidFill>
              </a:rPr>
              <a:t>innarluutigisat</a:t>
            </a:r>
            <a:r>
              <a:rPr lang="da-DK" dirty="0">
                <a:solidFill>
                  <a:srgbClr val="002060"/>
                </a:solidFill>
              </a:rPr>
              <a:t> </a:t>
            </a:r>
            <a:r>
              <a:rPr lang="da-DK" dirty="0" err="1">
                <a:solidFill>
                  <a:srgbClr val="002060"/>
                </a:solidFill>
              </a:rPr>
              <a:t>ilaqqinneri</a:t>
            </a:r>
            <a:r>
              <a:rPr lang="da-DK" dirty="0">
                <a:solidFill>
                  <a:srgbClr val="002060"/>
                </a:solidFill>
              </a:rPr>
              <a:t>, </a:t>
            </a:r>
            <a:r>
              <a:rPr lang="da-DK" dirty="0" err="1">
                <a:solidFill>
                  <a:srgbClr val="002060"/>
                </a:solidFill>
              </a:rPr>
              <a:t>piginnaanikillinerlu</a:t>
            </a:r>
            <a:endParaRPr lang="da-DK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da-DK" dirty="0">
              <a:solidFill>
                <a:srgbClr val="002060"/>
              </a:solidFill>
            </a:endParaRPr>
          </a:p>
        </p:txBody>
      </p:sp>
      <p:pic>
        <p:nvPicPr>
          <p:cNvPr id="9" name="Grafik 8" descr="Kravlende baby med massiv udfyldning">
            <a:extLst>
              <a:ext uri="{FF2B5EF4-FFF2-40B4-BE49-F238E27FC236}">
                <a16:creationId xmlns:a16="http://schemas.microsoft.com/office/drawing/2014/main" id="{CE9F2397-4DF5-3C8C-48C0-E5FA2D9E7F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8445" y="2088223"/>
            <a:ext cx="914400" cy="914400"/>
          </a:xfrm>
          <a:prstGeom prst="rect">
            <a:avLst/>
          </a:prstGeom>
        </p:spPr>
      </p:pic>
      <p:pic>
        <p:nvPicPr>
          <p:cNvPr id="12" name="Grafik 11" descr="Kvinde med stok med massiv udfyldning">
            <a:extLst>
              <a:ext uri="{FF2B5EF4-FFF2-40B4-BE49-F238E27FC236}">
                <a16:creationId xmlns:a16="http://schemas.microsoft.com/office/drawing/2014/main" id="{396DBB1B-2D01-554C-3A4B-89ED71C142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24164" y="4163602"/>
            <a:ext cx="914400" cy="914400"/>
          </a:xfrm>
          <a:prstGeom prst="rect">
            <a:avLst/>
          </a:prstGeom>
        </p:spPr>
      </p:pic>
      <p:pic>
        <p:nvPicPr>
          <p:cNvPr id="14" name="Grafik 13" descr="Slynge med massiv udfyldning">
            <a:extLst>
              <a:ext uri="{FF2B5EF4-FFF2-40B4-BE49-F238E27FC236}">
                <a16:creationId xmlns:a16="http://schemas.microsoft.com/office/drawing/2014/main" id="{988B04A8-6749-1916-F574-AD2E4E1810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8445" y="313361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920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4EDA77-5699-9933-9E1A-DBD9C3C8DA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5470BF-D002-1F56-6C65-B9EEC3C72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l-GL" noProof="0" dirty="0">
                <a:solidFill>
                  <a:srgbClr val="002060"/>
                </a:solidFill>
              </a:rPr>
              <a:t>Inuttut innarluuteqarneq</a:t>
            </a:r>
          </a:p>
        </p:txBody>
      </p:sp>
      <p:pic>
        <p:nvPicPr>
          <p:cNvPr id="11" name="Billede 10">
            <a:extLst>
              <a:ext uri="{FF2B5EF4-FFF2-40B4-BE49-F238E27FC236}">
                <a16:creationId xmlns:a16="http://schemas.microsoft.com/office/drawing/2014/main" id="{09DAB443-9129-09DF-BC4D-6E6D1144BE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4602" y="277248"/>
            <a:ext cx="1517081" cy="151708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7916BEE2-E400-8913-E5F5-351FFDE4A0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4602" y="586001"/>
            <a:ext cx="1517081" cy="899575"/>
          </a:xfrm>
          <a:prstGeom prst="rect">
            <a:avLst/>
          </a:prstGeom>
        </p:spPr>
      </p:pic>
      <p:sp>
        <p:nvSpPr>
          <p:cNvPr id="5" name="Pladsholder til slidenummer 2">
            <a:extLst>
              <a:ext uri="{FF2B5EF4-FFF2-40B4-BE49-F238E27FC236}">
                <a16:creationId xmlns:a16="http://schemas.microsoft.com/office/drawing/2014/main" id="{11D04892-3E86-8CB5-365B-7D3EE50C1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A2D43-8E90-4CFD-AF4B-4DB50281CD95}" type="slidenum">
              <a:rPr kumimoji="0" lang="kl-G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kl-GL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4" name="Tabel 3">
            <a:extLst>
              <a:ext uri="{FF2B5EF4-FFF2-40B4-BE49-F238E27FC236}">
                <a16:creationId xmlns:a16="http://schemas.microsoft.com/office/drawing/2014/main" id="{8ADB9D7B-22C2-7216-EAB6-4958886D87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8743614"/>
              </p:ext>
            </p:extLst>
          </p:nvPr>
        </p:nvGraphicFramePr>
        <p:xfrm>
          <a:off x="838200" y="1492038"/>
          <a:ext cx="9100542" cy="4586261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4276241">
                  <a:extLst>
                    <a:ext uri="{9D8B030D-6E8A-4147-A177-3AD203B41FA5}">
                      <a16:colId xmlns:a16="http://schemas.microsoft.com/office/drawing/2014/main" val="3140558980"/>
                    </a:ext>
                  </a:extLst>
                </a:gridCol>
                <a:gridCol w="4824301">
                  <a:extLst>
                    <a:ext uri="{9D8B030D-6E8A-4147-A177-3AD203B41FA5}">
                      <a16:colId xmlns:a16="http://schemas.microsoft.com/office/drawing/2014/main" val="3621461878"/>
                    </a:ext>
                  </a:extLst>
                </a:gridCol>
              </a:tblGrid>
              <a:tr h="634682">
                <a:tc>
                  <a:txBody>
                    <a:bodyPr/>
                    <a:lstStyle/>
                    <a:p>
                      <a:r>
                        <a:rPr kumimoji="0" lang="kl-GL" sz="2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Timikkut innarluut</a:t>
                      </a:r>
                      <a:endParaRPr lang="kl-GL" sz="2400" noProof="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l-GL" sz="2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Ilikkarsinnaassutsikkut innarluut</a:t>
                      </a:r>
                      <a:endParaRPr kumimoji="0" lang="kl-GL" sz="2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801053"/>
                  </a:ext>
                </a:extLst>
              </a:tr>
              <a:tr h="1228644">
                <a:tc>
                  <a:txBody>
                    <a:bodyPr/>
                    <a:lstStyle/>
                    <a:p>
                      <a:r>
                        <a:rPr lang="kl-GL" sz="2200" noProof="0" dirty="0"/>
                        <a:t>Timikkut pisinnaasakinneruneq,</a:t>
                      </a:r>
                    </a:p>
                    <a:p>
                      <a:r>
                        <a:rPr lang="kl-GL" sz="2200" noProof="0" dirty="0"/>
                        <a:t>ass. qamutini kaassuartakkaniikkaanni.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l-GL" sz="2200" noProof="0" dirty="0"/>
                        <a:t>Ilikkaruminaatsitsineq,</a:t>
                      </a:r>
                    </a:p>
                    <a:p>
                      <a:r>
                        <a:rPr lang="kl-GL" sz="2200" noProof="0" dirty="0"/>
                        <a:t>paasiuminaatsitsineq</a:t>
                      </a:r>
                    </a:p>
                    <a:p>
                      <a:r>
                        <a:rPr lang="kl-GL" sz="2200" noProof="0" dirty="0"/>
                        <a:t>aamma eqqaamajuminaatsitsineq, ass. ilikkarsinnaassutsikkut ajornartorsiuteqarneq.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103489"/>
                  </a:ext>
                </a:extLst>
              </a:tr>
              <a:tr h="70884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l-GL" sz="2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</a:rPr>
                        <a:t>Eqqarsartaatsikkut innarluut</a:t>
                      </a:r>
                      <a:endParaRPr lang="kl-GL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l-GL" sz="2400" b="1" noProof="0" dirty="0"/>
                        <a:t>Maluginiutsikkut innarluut</a:t>
                      </a:r>
                      <a:endParaRPr lang="kl-GL" sz="2400" b="0" i="0" u="none" strike="noStrike" baseline="0" noProof="0" dirty="0">
                        <a:solidFill>
                          <a:srgbClr val="FFFFFF"/>
                        </a:solidFill>
                        <a:latin typeface="Source Sans Pro" panose="020B0503030403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312681"/>
                  </a:ext>
                </a:extLst>
              </a:tr>
              <a:tr h="1474896">
                <a:tc>
                  <a:txBody>
                    <a:bodyPr/>
                    <a:lstStyle/>
                    <a:p>
                      <a:r>
                        <a:rPr lang="kl-GL" sz="2200" noProof="0" dirty="0"/>
                        <a:t>Eqqarsartaatsikkut</a:t>
                      </a:r>
                    </a:p>
                    <a:p>
                      <a:r>
                        <a:rPr lang="kl-GL" sz="2200" noProof="0" dirty="0"/>
                        <a:t>unammillernartoqaraanni, ass.</a:t>
                      </a:r>
                    </a:p>
                    <a:p>
                      <a:r>
                        <a:rPr lang="kl-GL" sz="2200" noProof="0" dirty="0"/>
                        <a:t>skizofrenii, ADHD imaluunniit autisme.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l-GL" sz="2200" noProof="0" dirty="0"/>
                        <a:t>Tappiitsuugaanni,</a:t>
                      </a:r>
                    </a:p>
                    <a:p>
                      <a:r>
                        <a:rPr lang="kl-GL" sz="2200" noProof="0" dirty="0"/>
                        <a:t>isigiarsuttuugaanni imaluunniit</a:t>
                      </a:r>
                    </a:p>
                    <a:p>
                      <a:r>
                        <a:rPr lang="kl-GL" sz="2200" noProof="0" dirty="0"/>
                        <a:t>tusilartuugaanni, tutsarluttuugaanniluunniit.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329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0298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6E31A-6A06-985D-F034-BCEBF9DE88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25E30026-8530-1176-B65B-7CE36FAD0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4602" y="586001"/>
            <a:ext cx="1517081" cy="89957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022F029-C07B-246E-B003-3DD399CAA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l-GL" dirty="0">
                <a:solidFill>
                  <a:srgbClr val="002060"/>
                </a:solidFill>
              </a:rPr>
              <a:t>Tilioq Inuit Innarluutillit Oqaaseqartartuallu</a:t>
            </a:r>
            <a:endParaRPr lang="da-DK" dirty="0">
              <a:solidFill>
                <a:srgbClr val="002060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1F3B9F4-3AB6-728A-A78D-CC31B17B9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7621"/>
            <a:ext cx="8507819" cy="3940210"/>
          </a:xfrm>
        </p:spPr>
        <p:txBody>
          <a:bodyPr/>
          <a:lstStyle/>
          <a:p>
            <a:pPr rtl="0">
              <a:buFont typeface="Wingdings" panose="05000000000000000000" pitchFamily="2" charset="2"/>
              <a:buChar char="§"/>
            </a:pPr>
            <a:r>
              <a:rPr lang="da-DK" sz="2400" b="0" i="0" u="none" strike="noStrike" kern="1200" baseline="0" dirty="0">
                <a:solidFill>
                  <a:srgbClr val="002060"/>
                </a:solidFill>
              </a:rPr>
              <a:t>Tilioq </a:t>
            </a:r>
            <a:r>
              <a:rPr lang="da-DK" sz="2400" b="0" i="0" u="none" strike="noStrike" kern="1200" baseline="0" dirty="0" err="1">
                <a:solidFill>
                  <a:srgbClr val="002060"/>
                </a:solidFill>
              </a:rPr>
              <a:t>Namminersorlutik</a:t>
            </a:r>
            <a:r>
              <a:rPr lang="da-DK" sz="2400" b="0" i="0" u="none" strike="noStrike" kern="1200" baseline="0" dirty="0">
                <a:solidFill>
                  <a:srgbClr val="002060"/>
                </a:solidFill>
              </a:rPr>
              <a:t> </a:t>
            </a:r>
            <a:r>
              <a:rPr lang="da-DK" sz="2400" b="0" i="0" u="none" strike="noStrike" kern="1200" baseline="0" dirty="0" err="1">
                <a:solidFill>
                  <a:srgbClr val="002060"/>
                </a:solidFill>
              </a:rPr>
              <a:t>Oqartussat</a:t>
            </a:r>
            <a:r>
              <a:rPr lang="da-DK" sz="2400" b="0" i="0" u="none" strike="noStrike" kern="1200" baseline="0" dirty="0">
                <a:solidFill>
                  <a:srgbClr val="002060"/>
                </a:solidFill>
              </a:rPr>
              <a:t> </a:t>
            </a:r>
            <a:r>
              <a:rPr lang="da-DK" sz="2400" b="0" i="0" u="none" strike="noStrike" kern="1200" baseline="0" dirty="0" err="1">
                <a:solidFill>
                  <a:srgbClr val="002060"/>
                </a:solidFill>
              </a:rPr>
              <a:t>ataani</a:t>
            </a:r>
            <a:r>
              <a:rPr lang="da-DK" sz="2400" b="0" i="0" u="none" strike="noStrike" kern="1200" baseline="0" dirty="0">
                <a:solidFill>
                  <a:srgbClr val="002060"/>
                </a:solidFill>
              </a:rPr>
              <a:t> </a:t>
            </a:r>
            <a:r>
              <a:rPr lang="da-DK" sz="2400" b="0" i="0" u="none" strike="noStrike" kern="1200" baseline="0" dirty="0" err="1">
                <a:solidFill>
                  <a:srgbClr val="002060"/>
                </a:solidFill>
              </a:rPr>
              <a:t>politikkikkut</a:t>
            </a:r>
            <a:r>
              <a:rPr lang="da-DK" sz="2400" b="0" i="0" u="none" strike="noStrike" kern="1200" baseline="0" dirty="0">
                <a:solidFill>
                  <a:srgbClr val="002060"/>
                </a:solidFill>
              </a:rPr>
              <a:t> </a:t>
            </a:r>
            <a:r>
              <a:rPr lang="da-DK" sz="2400" b="0" i="0" u="none" strike="noStrike" kern="1200" baseline="0" dirty="0" err="1">
                <a:solidFill>
                  <a:srgbClr val="002060"/>
                </a:solidFill>
              </a:rPr>
              <a:t>pituttugaanani</a:t>
            </a:r>
            <a:r>
              <a:rPr lang="da-DK" sz="2400" b="0" i="0" u="none" strike="noStrike" kern="1200" baseline="0" dirty="0">
                <a:solidFill>
                  <a:srgbClr val="002060"/>
                </a:solidFill>
              </a:rPr>
              <a:t> </a:t>
            </a:r>
            <a:r>
              <a:rPr lang="da-DK" sz="2400" b="0" i="0" u="none" strike="noStrike" kern="1200" baseline="0" dirty="0" err="1">
                <a:solidFill>
                  <a:srgbClr val="002060"/>
                </a:solidFill>
              </a:rPr>
              <a:t>namminersortutut</a:t>
            </a:r>
            <a:r>
              <a:rPr lang="da-DK" sz="2400" b="0" i="0" u="none" strike="noStrike" kern="1200" baseline="0" dirty="0">
                <a:solidFill>
                  <a:srgbClr val="002060"/>
                </a:solidFill>
              </a:rPr>
              <a:t> </a:t>
            </a:r>
            <a:r>
              <a:rPr lang="da-DK" sz="2400" b="0" i="0" u="none" strike="noStrike" kern="1200" baseline="0" dirty="0" err="1">
                <a:solidFill>
                  <a:srgbClr val="002060"/>
                </a:solidFill>
              </a:rPr>
              <a:t>suliffeqarfittut</a:t>
            </a:r>
            <a:r>
              <a:rPr lang="da-DK" sz="2400" b="0" i="0" u="none" strike="noStrike" kern="1200" baseline="0" dirty="0">
                <a:solidFill>
                  <a:srgbClr val="002060"/>
                </a:solidFill>
              </a:rPr>
              <a:t> </a:t>
            </a:r>
            <a:r>
              <a:rPr lang="da-DK" sz="2400" b="0" i="0" u="none" strike="noStrike" kern="1200" baseline="0" dirty="0" err="1">
                <a:solidFill>
                  <a:srgbClr val="002060"/>
                </a:solidFill>
              </a:rPr>
              <a:t>ingerlavoq</a:t>
            </a:r>
            <a:r>
              <a:rPr lang="da-DK" sz="2400" b="0" i="0" u="none" strike="noStrike" kern="1200" baseline="0" dirty="0">
                <a:solidFill>
                  <a:srgbClr val="002060"/>
                </a:solidFill>
              </a:rPr>
              <a:t>. </a:t>
            </a:r>
            <a:r>
              <a:rPr lang="da-DK" sz="2400" b="0" i="0" u="none" strike="noStrike" kern="1200" baseline="0" dirty="0" err="1">
                <a:solidFill>
                  <a:srgbClr val="002060"/>
                </a:solidFill>
              </a:rPr>
              <a:t>Allatseqarfik</a:t>
            </a:r>
            <a:r>
              <a:rPr lang="da-DK" sz="2400" b="0" i="0" u="none" strike="noStrike" kern="1200" baseline="0" dirty="0">
                <a:solidFill>
                  <a:srgbClr val="002060"/>
                </a:solidFill>
              </a:rPr>
              <a:t> </a:t>
            </a:r>
            <a:r>
              <a:rPr lang="da-DK" sz="2400" b="0" i="0" u="none" strike="noStrike" kern="1200" baseline="0" dirty="0" err="1">
                <a:solidFill>
                  <a:srgbClr val="002060"/>
                </a:solidFill>
              </a:rPr>
              <a:t>Sisimiuni</a:t>
            </a:r>
            <a:r>
              <a:rPr lang="da-DK" sz="2400" b="0" i="0" u="none" strike="noStrike" kern="1200" baseline="0" dirty="0">
                <a:solidFill>
                  <a:srgbClr val="002060"/>
                </a:solidFill>
              </a:rPr>
              <a:t> </a:t>
            </a:r>
            <a:r>
              <a:rPr lang="da-DK" sz="2400" b="0" i="0" u="none" strike="noStrike" kern="1200" baseline="0" dirty="0" err="1">
                <a:solidFill>
                  <a:srgbClr val="002060"/>
                </a:solidFill>
              </a:rPr>
              <a:t>inissisimalluni</a:t>
            </a:r>
            <a:r>
              <a:rPr lang="da-DK" sz="2400" b="0" i="0" u="none" strike="noStrike" kern="1200" baseline="0" dirty="0">
                <a:solidFill>
                  <a:srgbClr val="002060"/>
                </a:solidFill>
              </a:rPr>
              <a:t>. </a:t>
            </a:r>
          </a:p>
          <a:p>
            <a:pPr rtl="0">
              <a:buFont typeface="Wingdings" panose="05000000000000000000" pitchFamily="2" charset="2"/>
              <a:buChar char="§"/>
            </a:pPr>
            <a:endParaRPr lang="da-DK" sz="2400" b="0" i="0" u="none" strike="noStrike" kern="1200" baseline="0" dirty="0">
              <a:solidFill>
                <a:srgbClr val="002060"/>
              </a:solidFill>
            </a:endParaRPr>
          </a:p>
          <a:p>
            <a:pPr rtl="0">
              <a:buFont typeface="Wingdings" panose="05000000000000000000" pitchFamily="2" charset="2"/>
              <a:buChar char="§"/>
            </a:pPr>
            <a:r>
              <a:rPr lang="da-DK" sz="2400" b="0" i="0" u="none" strike="noStrike" kern="1200" baseline="0" dirty="0">
                <a:solidFill>
                  <a:srgbClr val="002060"/>
                </a:solidFill>
              </a:rPr>
              <a:t>Inuit </a:t>
            </a:r>
            <a:r>
              <a:rPr lang="da-DK" sz="2400" b="0" i="0" u="none" strike="noStrike" kern="1200" baseline="0" dirty="0" err="1">
                <a:solidFill>
                  <a:srgbClr val="002060"/>
                </a:solidFill>
              </a:rPr>
              <a:t>Innarluutillit</a:t>
            </a:r>
            <a:r>
              <a:rPr lang="da-DK" sz="2400" b="0" i="0" u="none" strike="noStrike" kern="1200" baseline="0" dirty="0">
                <a:solidFill>
                  <a:srgbClr val="002060"/>
                </a:solidFill>
              </a:rPr>
              <a:t> </a:t>
            </a:r>
            <a:r>
              <a:rPr lang="da-DK" sz="2400" b="0" i="0" u="none" strike="noStrike" kern="1200" baseline="0" dirty="0" err="1">
                <a:solidFill>
                  <a:srgbClr val="002060"/>
                </a:solidFill>
              </a:rPr>
              <a:t>illersuisuat</a:t>
            </a:r>
            <a:r>
              <a:rPr lang="da-DK" sz="2400" b="0" i="0" u="none" strike="noStrike" kern="1200" baseline="0" dirty="0">
                <a:solidFill>
                  <a:srgbClr val="002060"/>
                </a:solidFill>
              </a:rPr>
              <a:t> </a:t>
            </a:r>
            <a:r>
              <a:rPr lang="da-DK" sz="2400" b="0" i="0" u="none" strike="noStrike" kern="1200" baseline="0" dirty="0" err="1">
                <a:solidFill>
                  <a:srgbClr val="002060"/>
                </a:solidFill>
              </a:rPr>
              <a:t>pillugu</a:t>
            </a:r>
            <a:r>
              <a:rPr lang="da-DK" sz="2400" b="0" i="0" u="none" strike="noStrike" kern="1200" baseline="0" dirty="0">
                <a:solidFill>
                  <a:srgbClr val="002060"/>
                </a:solidFill>
              </a:rPr>
              <a:t> Inatsisartut </a:t>
            </a:r>
            <a:r>
              <a:rPr lang="da-DK" sz="2400" b="0" i="0" u="none" strike="noStrike" kern="1200" baseline="0" dirty="0" err="1">
                <a:solidFill>
                  <a:srgbClr val="002060"/>
                </a:solidFill>
              </a:rPr>
              <a:t>inatsisaat</a:t>
            </a:r>
            <a:r>
              <a:rPr lang="da-DK" sz="2400" b="0" i="0" u="none" strike="noStrike" kern="1200" baseline="0" dirty="0">
                <a:solidFill>
                  <a:srgbClr val="002060"/>
                </a:solidFill>
              </a:rPr>
              <a:t> nr. 1, 29. maj 2017-meersumi Tilioq </a:t>
            </a:r>
            <a:r>
              <a:rPr lang="da-DK" sz="2400" b="0" i="0" u="none" strike="noStrike" kern="1200" baseline="0" dirty="0" err="1">
                <a:solidFill>
                  <a:srgbClr val="002060"/>
                </a:solidFill>
              </a:rPr>
              <a:t>pilersinneqarpoq</a:t>
            </a:r>
            <a:r>
              <a:rPr lang="da-DK" sz="2400" b="0" i="0" u="none" strike="noStrike" kern="1200" baseline="0" dirty="0">
                <a:solidFill>
                  <a:srgbClr val="002060"/>
                </a:solidFill>
              </a:rPr>
              <a:t>.</a:t>
            </a:r>
          </a:p>
          <a:p>
            <a:endParaRPr lang="da-DK" dirty="0"/>
          </a:p>
        </p:txBody>
      </p:sp>
      <p:sp>
        <p:nvSpPr>
          <p:cNvPr id="6" name="Pladsholder til slidenummer 2">
            <a:extLst>
              <a:ext uri="{FF2B5EF4-FFF2-40B4-BE49-F238E27FC236}">
                <a16:creationId xmlns:a16="http://schemas.microsoft.com/office/drawing/2014/main" id="{E2BDB7D3-6D2C-3352-A0E6-4246969020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A2D43-8E90-4CFD-AF4B-4DB50281CD95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Billede 7" descr="Et billede, der indeholder clipart, kunst, illustration/afbildning, design&#10;&#10;AI-genereret indhold kan være ukorrekt.">
            <a:extLst>
              <a:ext uri="{FF2B5EF4-FFF2-40B4-BE49-F238E27FC236}">
                <a16:creationId xmlns:a16="http://schemas.microsoft.com/office/drawing/2014/main" id="{360DF3DD-659F-018B-878E-332252016A9B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1085" y="3429000"/>
            <a:ext cx="2015935" cy="245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59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7D1D3-34AB-7A80-457B-3786E19A6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616CDE3A-ABFB-51F1-A969-659EC3F064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4602" y="586001"/>
            <a:ext cx="1517081" cy="89957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0321EF5-924F-DB06-1692-32BFE19690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l-GL" dirty="0">
                <a:solidFill>
                  <a:srgbClr val="002060"/>
                </a:solidFill>
              </a:rPr>
              <a:t>Tilioq Inuit Innarluutillit Oqaaseqartartuallu</a:t>
            </a:r>
            <a:endParaRPr lang="da-DK" dirty="0">
              <a:solidFill>
                <a:srgbClr val="002060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DF563C67-DF26-B09F-518B-F62A99C4EB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77621"/>
            <a:ext cx="8773633" cy="3940210"/>
          </a:xfrm>
        </p:spPr>
        <p:txBody>
          <a:bodyPr/>
          <a:lstStyle/>
          <a:p>
            <a:pPr rtl="0">
              <a:buFont typeface="Wingdings" panose="05000000000000000000" pitchFamily="2" charset="2"/>
              <a:buChar char="§"/>
            </a:pPr>
            <a:r>
              <a:rPr lang="da-DK" sz="2400" b="0" i="0" u="none" strike="noStrike" kern="1200" baseline="0" dirty="0" err="1">
                <a:solidFill>
                  <a:srgbClr val="29235C"/>
                </a:solidFill>
              </a:rPr>
              <a:t>Tiliup</a:t>
            </a:r>
            <a:r>
              <a:rPr lang="da-DK" sz="2400" b="0" i="0" u="none" strike="noStrike" kern="1200" baseline="0" dirty="0">
                <a:solidFill>
                  <a:srgbClr val="29235C"/>
                </a:solidFill>
              </a:rPr>
              <a:t> </a:t>
            </a:r>
            <a:r>
              <a:rPr lang="da-DK" sz="2400" b="0" i="0" u="none" strike="noStrike" kern="1200" baseline="0" dirty="0" err="1">
                <a:solidFill>
                  <a:srgbClr val="29235C"/>
                </a:solidFill>
              </a:rPr>
              <a:t>suliai</a:t>
            </a:r>
            <a:r>
              <a:rPr lang="da-DK" sz="2400" b="0" i="0" u="none" strike="noStrike" kern="1200" baseline="0" dirty="0">
                <a:solidFill>
                  <a:srgbClr val="29235C"/>
                </a:solidFill>
              </a:rPr>
              <a:t> </a:t>
            </a:r>
            <a:r>
              <a:rPr lang="da-DK" sz="2400" b="0" i="0" u="none" strike="noStrike" kern="1200" baseline="0" dirty="0" err="1">
                <a:solidFill>
                  <a:srgbClr val="29235C"/>
                </a:solidFill>
              </a:rPr>
              <a:t>inatsimmi</a:t>
            </a:r>
            <a:r>
              <a:rPr lang="da-DK" sz="2400" b="0" i="0" u="none" strike="noStrike" kern="1200" baseline="0" dirty="0">
                <a:solidFill>
                  <a:srgbClr val="29235C"/>
                </a:solidFill>
              </a:rPr>
              <a:t> </a:t>
            </a:r>
            <a:r>
              <a:rPr lang="da-DK" sz="2400" b="0" i="0" u="none" strike="noStrike" kern="1200" baseline="0" dirty="0" err="1">
                <a:solidFill>
                  <a:srgbClr val="29235C"/>
                </a:solidFill>
              </a:rPr>
              <a:t>tunngaveqarput</a:t>
            </a:r>
            <a:r>
              <a:rPr lang="da-DK" sz="2400" b="0" i="0" u="none" strike="noStrike" kern="1200" baseline="0" dirty="0">
                <a:solidFill>
                  <a:srgbClr val="29235C"/>
                </a:solidFill>
              </a:rPr>
              <a:t>, </a:t>
            </a:r>
            <a:r>
              <a:rPr lang="da-DK" sz="2400" b="0" i="0" u="none" strike="noStrike" kern="1200" baseline="0" dirty="0" err="1">
                <a:solidFill>
                  <a:srgbClr val="29235C"/>
                </a:solidFill>
              </a:rPr>
              <a:t>nunatsinnilu</a:t>
            </a:r>
            <a:r>
              <a:rPr lang="da-DK" sz="2400" b="0" i="0" u="none" strike="noStrike" kern="1200" baseline="0" dirty="0">
                <a:solidFill>
                  <a:srgbClr val="29235C"/>
                </a:solidFill>
              </a:rPr>
              <a:t> NP-it </a:t>
            </a:r>
            <a:r>
              <a:rPr lang="da-DK" sz="2400" b="0" i="0" u="none" strike="noStrike" kern="1200" baseline="0" dirty="0" err="1">
                <a:solidFill>
                  <a:srgbClr val="29235C"/>
                </a:solidFill>
              </a:rPr>
              <a:t>isumaqatigiissutaat</a:t>
            </a:r>
            <a:r>
              <a:rPr lang="da-DK" sz="2400" b="0" i="0" u="none" strike="noStrike" kern="1200" baseline="0" dirty="0">
                <a:solidFill>
                  <a:srgbClr val="29235C"/>
                </a:solidFill>
              </a:rPr>
              <a:t> </a:t>
            </a:r>
            <a:r>
              <a:rPr lang="da-DK" sz="2400" b="0" i="0" u="none" strike="noStrike" kern="1200" baseline="0" dirty="0" err="1">
                <a:solidFill>
                  <a:srgbClr val="29235C"/>
                </a:solidFill>
              </a:rPr>
              <a:t>naapertorlugu</a:t>
            </a:r>
            <a:r>
              <a:rPr lang="da-DK" sz="2400" b="0" i="0" u="none" strike="noStrike" kern="1200" baseline="0" dirty="0">
                <a:solidFill>
                  <a:srgbClr val="29235C"/>
                </a:solidFill>
              </a:rPr>
              <a:t> inuit </a:t>
            </a:r>
            <a:r>
              <a:rPr lang="da-DK" sz="2400" b="0" i="0" u="none" strike="noStrike" kern="1200" baseline="0" dirty="0" err="1">
                <a:solidFill>
                  <a:srgbClr val="29235C"/>
                </a:solidFill>
              </a:rPr>
              <a:t>innarluutillit</a:t>
            </a:r>
            <a:r>
              <a:rPr lang="da-DK" sz="2400" b="0" i="0" u="none" strike="noStrike" kern="1200" baseline="0" dirty="0">
                <a:solidFill>
                  <a:srgbClr val="29235C"/>
                </a:solidFill>
              </a:rPr>
              <a:t> </a:t>
            </a:r>
            <a:r>
              <a:rPr lang="da-DK" sz="2400" b="0" i="0" u="none" strike="noStrike" kern="1200" baseline="0" dirty="0" err="1">
                <a:solidFill>
                  <a:srgbClr val="29235C"/>
                </a:solidFill>
              </a:rPr>
              <a:t>pisinnaatitaaffii</a:t>
            </a:r>
            <a:r>
              <a:rPr lang="da-DK" sz="2400" b="0" i="0" u="none" strike="noStrike" kern="1200" baseline="0" dirty="0">
                <a:solidFill>
                  <a:srgbClr val="29235C"/>
                </a:solidFill>
              </a:rPr>
              <a:t> </a:t>
            </a:r>
            <a:r>
              <a:rPr lang="da-DK" sz="2400" b="0" i="0" u="none" strike="noStrike" kern="1200" baseline="0" dirty="0" err="1">
                <a:solidFill>
                  <a:srgbClr val="29235C"/>
                </a:solidFill>
              </a:rPr>
              <a:t>qulakkeerlugillu</a:t>
            </a:r>
            <a:r>
              <a:rPr lang="da-DK" sz="2400" b="0" i="0" u="none" strike="noStrike" kern="1200" baseline="0" dirty="0">
                <a:solidFill>
                  <a:srgbClr val="29235C"/>
                </a:solidFill>
              </a:rPr>
              <a:t> </a:t>
            </a:r>
            <a:r>
              <a:rPr lang="da-DK" sz="2400" b="0" i="0" u="none" strike="noStrike" kern="1200" baseline="0" dirty="0" err="1">
                <a:solidFill>
                  <a:srgbClr val="29235C"/>
                </a:solidFill>
              </a:rPr>
              <a:t>siuarsarnissaat</a:t>
            </a:r>
            <a:r>
              <a:rPr lang="da-DK" sz="2400" b="0" i="0" u="none" strike="noStrike" kern="1200" baseline="0" dirty="0">
                <a:solidFill>
                  <a:srgbClr val="29235C"/>
                </a:solidFill>
              </a:rPr>
              <a:t> </a:t>
            </a:r>
            <a:r>
              <a:rPr lang="da-DK" sz="2400" b="0" i="0" u="none" strike="noStrike" kern="1200" baseline="0" dirty="0" err="1">
                <a:solidFill>
                  <a:srgbClr val="29235C"/>
                </a:solidFill>
              </a:rPr>
              <a:t>suliassaralugit</a:t>
            </a:r>
            <a:r>
              <a:rPr lang="da-DK" sz="2400" b="0" i="0" u="none" strike="noStrike" kern="1200" baseline="0" dirty="0">
                <a:solidFill>
                  <a:srgbClr val="29235C"/>
                </a:solidFill>
              </a:rPr>
              <a:t>.</a:t>
            </a:r>
          </a:p>
          <a:p>
            <a:pPr rtl="0">
              <a:buFont typeface="Wingdings" panose="05000000000000000000" pitchFamily="2" charset="2"/>
              <a:buChar char="§"/>
            </a:pPr>
            <a:endParaRPr lang="da-DK" sz="2400" b="0" i="0" u="none" strike="noStrike" kern="1200" baseline="0" dirty="0">
              <a:solidFill>
                <a:srgbClr val="29235C"/>
              </a:solidFill>
            </a:endParaRPr>
          </a:p>
          <a:p>
            <a:pPr rtl="0">
              <a:buFont typeface="Wingdings" panose="05000000000000000000" pitchFamily="2" charset="2"/>
              <a:buChar char="§"/>
            </a:pPr>
            <a:r>
              <a:rPr lang="da-DK" sz="2400" b="0" i="0" u="none" strike="noStrike" kern="1200" baseline="0" dirty="0" err="1">
                <a:solidFill>
                  <a:srgbClr val="29235C"/>
                </a:solidFill>
              </a:rPr>
              <a:t>Allatseqarfitsinni</a:t>
            </a:r>
            <a:r>
              <a:rPr lang="da-DK" sz="2400" b="0" i="0" u="none" strike="noStrike" kern="1200" baseline="0" dirty="0">
                <a:solidFill>
                  <a:srgbClr val="29235C"/>
                </a:solidFill>
              </a:rPr>
              <a:t> sulisut </a:t>
            </a:r>
            <a:r>
              <a:rPr lang="da-DK" sz="2400" b="0" i="0" u="none" strike="noStrike" kern="1200" baseline="0" dirty="0" err="1">
                <a:solidFill>
                  <a:srgbClr val="29235C"/>
                </a:solidFill>
              </a:rPr>
              <a:t>sisamaapput</a:t>
            </a:r>
            <a:r>
              <a:rPr lang="da-DK" sz="2400" b="0" i="0" u="none" strike="noStrike" kern="1200" baseline="0" dirty="0">
                <a:solidFill>
                  <a:srgbClr val="29235C"/>
                </a:solidFill>
              </a:rPr>
              <a:t>, </a:t>
            </a:r>
            <a:r>
              <a:rPr lang="da-DK" sz="2400" b="0" i="0" u="none" strike="noStrike" kern="1200" baseline="0" dirty="0" err="1">
                <a:solidFill>
                  <a:srgbClr val="29235C"/>
                </a:solidFill>
              </a:rPr>
              <a:t>tamattalu</a:t>
            </a:r>
            <a:r>
              <a:rPr lang="da-DK" sz="2400" b="0" i="0" u="none" strike="noStrike" kern="1200" baseline="0" dirty="0">
                <a:solidFill>
                  <a:srgbClr val="29235C"/>
                </a:solidFill>
              </a:rPr>
              <a:t> </a:t>
            </a:r>
            <a:r>
              <a:rPr lang="da-DK" sz="2400" b="0" i="0" u="none" strike="noStrike" kern="1200" baseline="0" dirty="0" err="1">
                <a:solidFill>
                  <a:srgbClr val="29235C"/>
                </a:solidFill>
              </a:rPr>
              <a:t>Sisimiuni</a:t>
            </a:r>
            <a:r>
              <a:rPr lang="da-DK" sz="2400" b="0" i="0" u="none" strike="noStrike" kern="1200" baseline="0" dirty="0">
                <a:solidFill>
                  <a:srgbClr val="29235C"/>
                </a:solidFill>
              </a:rPr>
              <a:t> </a:t>
            </a:r>
            <a:r>
              <a:rPr lang="da-DK" sz="2400" b="0" i="0" u="none" strike="noStrike" kern="1200" baseline="0" dirty="0" err="1">
                <a:solidFill>
                  <a:srgbClr val="29235C"/>
                </a:solidFill>
              </a:rPr>
              <a:t>allaffitsinni</a:t>
            </a:r>
            <a:r>
              <a:rPr lang="da-DK" sz="2400" b="0" i="0" u="none" strike="noStrike" kern="1200" baseline="0" dirty="0">
                <a:solidFill>
                  <a:srgbClr val="29235C"/>
                </a:solidFill>
              </a:rPr>
              <a:t> </a:t>
            </a:r>
            <a:r>
              <a:rPr lang="da-DK" sz="2400" b="0" i="0" u="none" strike="noStrike" kern="1200" baseline="0" dirty="0" err="1">
                <a:solidFill>
                  <a:srgbClr val="29235C"/>
                </a:solidFill>
              </a:rPr>
              <a:t>inissisimalluta</a:t>
            </a:r>
            <a:r>
              <a:rPr lang="da-DK" sz="2400" b="0" i="0" u="none" strike="noStrike" kern="1200" baseline="0" dirty="0">
                <a:solidFill>
                  <a:srgbClr val="29235C"/>
                </a:solidFill>
              </a:rPr>
              <a:t>.</a:t>
            </a:r>
          </a:p>
          <a:p>
            <a:endParaRPr lang="da-DK" dirty="0"/>
          </a:p>
        </p:txBody>
      </p:sp>
      <p:sp>
        <p:nvSpPr>
          <p:cNvPr id="6" name="Pladsholder til slidenummer 2">
            <a:extLst>
              <a:ext uri="{FF2B5EF4-FFF2-40B4-BE49-F238E27FC236}">
                <a16:creationId xmlns:a16="http://schemas.microsoft.com/office/drawing/2014/main" id="{82AEDD4E-D041-2D45-7E1D-3F4406E03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A2D43-8E90-4CFD-AF4B-4DB50281CD95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Billede 8" descr="Et billede, der indeholder skærmbillede, Grafik, design&#10;&#10;AI-genereret indhold kan være ukorrekt.">
            <a:extLst>
              <a:ext uri="{FF2B5EF4-FFF2-40B4-BE49-F238E27FC236}">
                <a16:creationId xmlns:a16="http://schemas.microsoft.com/office/drawing/2014/main" id="{0BB9A65A-437B-456E-EAC2-17F294D873F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5200" y="4223729"/>
            <a:ext cx="3953266" cy="1679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4971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F2D00-C6B1-5388-912F-7EDD02461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772D0FB6-AE55-B551-FB0F-60BCA0AA24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4602" y="586001"/>
            <a:ext cx="1517081" cy="89957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FEC95CC-53C9-9524-831A-753C77385A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l-GL" noProof="0" dirty="0">
                <a:solidFill>
                  <a:srgbClr val="002060"/>
                </a:solidFill>
              </a:rPr>
              <a:t>Tiliup suliassaqarfia</a:t>
            </a:r>
            <a:endParaRPr lang="da-DK" dirty="0">
              <a:solidFill>
                <a:srgbClr val="002060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8D851D68-F4EE-929F-3A04-E5D674865F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32567"/>
            <a:ext cx="8444023" cy="3444396"/>
          </a:xfrm>
        </p:spPr>
        <p:txBody>
          <a:bodyPr/>
          <a:lstStyle/>
          <a:p>
            <a:pPr rtl="0"/>
            <a:endParaRPr lang="da-DK" sz="2400" b="0" i="0" u="none" strike="noStrike" kern="1200" baseline="0" dirty="0">
              <a:solidFill>
                <a:srgbClr val="29235C"/>
              </a:solidFill>
            </a:endParaRPr>
          </a:p>
          <a:p>
            <a:pPr marL="342900" indent="-342900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da-DK" sz="2400" b="0" i="0" dirty="0">
                <a:solidFill>
                  <a:srgbClr val="002060"/>
                </a:solidFill>
                <a:effectLst/>
              </a:rPr>
              <a:t>Inuit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innarluutillit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pisinnaatitaaffiinik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aamma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maalaarutaanut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aqqutissaannik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siunnersornissaat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aqqutissiuunnissaallu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.</a:t>
            </a:r>
          </a:p>
          <a:p>
            <a:pPr marL="342900" indent="-342900">
              <a:spcBef>
                <a:spcPts val="200"/>
              </a:spcBef>
              <a:buFont typeface="Courier New" panose="02070309020205020404" pitchFamily="49" charset="0"/>
              <a:buChar char="o"/>
            </a:pPr>
            <a:endParaRPr lang="da-DK" sz="2400" b="0" i="0" dirty="0">
              <a:solidFill>
                <a:srgbClr val="002060"/>
              </a:solidFill>
              <a:effectLst/>
            </a:endParaRPr>
          </a:p>
          <a:p>
            <a:pPr marL="342900" indent="-342900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da-DK" sz="2400" b="0" i="0" dirty="0" err="1">
                <a:solidFill>
                  <a:srgbClr val="002060"/>
                </a:solidFill>
                <a:effectLst/>
              </a:rPr>
              <a:t>Pisortatigut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aamma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namminerisamik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sulliviutillit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siunnersorlugit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aqqutissiuullugillu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.</a:t>
            </a:r>
          </a:p>
          <a:p>
            <a:pPr rtl="0"/>
            <a:endParaRPr lang="da-DK" sz="2400" b="0" i="0" u="none" strike="noStrike" kern="1200" baseline="0" dirty="0">
              <a:solidFill>
                <a:srgbClr val="29235C"/>
              </a:solidFill>
              <a:latin typeface="Calibri" panose="020F0502020204030204" pitchFamily="34" charset="0"/>
            </a:endParaRPr>
          </a:p>
          <a:p>
            <a:endParaRPr lang="da-DK" dirty="0"/>
          </a:p>
        </p:txBody>
      </p:sp>
      <p:sp>
        <p:nvSpPr>
          <p:cNvPr id="5" name="Pladsholder til slidenummer 2">
            <a:extLst>
              <a:ext uri="{FF2B5EF4-FFF2-40B4-BE49-F238E27FC236}">
                <a16:creationId xmlns:a16="http://schemas.microsoft.com/office/drawing/2014/main" id="{5604BF28-2A92-007B-B5D9-66DBFB1F2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A2D43-8E90-4CFD-AF4B-4DB50281CD95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Billede 8" descr="Et billede, der indeholder clipart, tegneserie, Grafik, illustration/afbildning&#10;&#10;AI-genereret indhold kan være ukorrekt.">
            <a:extLst>
              <a:ext uri="{FF2B5EF4-FFF2-40B4-BE49-F238E27FC236}">
                <a16:creationId xmlns:a16="http://schemas.microsoft.com/office/drawing/2014/main" id="{A50A0138-85C3-3E5E-A111-94F95B0D3B93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7350" y="3457527"/>
            <a:ext cx="2276450" cy="171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9784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A1E60-AEBD-4BDC-1022-667E0500B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23FB96A2-9F91-2CA4-5CFE-347027A71C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4602" y="586001"/>
            <a:ext cx="1517081" cy="89957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7A2CEE4-2D3E-E2D3-4ED6-BBCAC80AE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l-GL" noProof="0" dirty="0">
                <a:solidFill>
                  <a:srgbClr val="002060"/>
                </a:solidFill>
              </a:rPr>
              <a:t>Tiliup suliassaqarfia</a:t>
            </a:r>
            <a:endParaRPr lang="da-DK" dirty="0">
              <a:solidFill>
                <a:srgbClr val="002060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0B5D7AFC-7887-4566-A091-9FECD9A47B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48929"/>
            <a:ext cx="8422758" cy="3828034"/>
          </a:xfrm>
        </p:spPr>
        <p:txBody>
          <a:bodyPr/>
          <a:lstStyle/>
          <a:p>
            <a:pPr rtl="0"/>
            <a:endParaRPr lang="da-DK" sz="2400" b="0" i="0" u="none" strike="noStrike" kern="1200" baseline="0" dirty="0">
              <a:solidFill>
                <a:srgbClr val="29235C"/>
              </a:solidFill>
            </a:endParaRPr>
          </a:p>
          <a:p>
            <a:pPr marL="342900" indent="-342900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kl-GL" sz="2400" noProof="0" dirty="0">
                <a:solidFill>
                  <a:srgbClr val="002060"/>
                </a:solidFill>
              </a:rPr>
              <a:t>NP-it Inuit </a:t>
            </a:r>
            <a:r>
              <a:rPr lang="kl-GL" sz="2400" dirty="0">
                <a:solidFill>
                  <a:srgbClr val="002060"/>
                </a:solidFill>
              </a:rPr>
              <a:t>I</a:t>
            </a:r>
            <a:r>
              <a:rPr lang="kl-GL" sz="2400" noProof="0" dirty="0">
                <a:solidFill>
                  <a:srgbClr val="002060"/>
                </a:solidFill>
              </a:rPr>
              <a:t>nnarluutillit pillugit Isumaqatigiissutaat naapertorlugu inatsisitigut isumannaatsumik inuit innarluutillit sullinneqarnerat qulakkiissallugu.</a:t>
            </a:r>
          </a:p>
          <a:p>
            <a:pPr marL="342900" indent="-342900">
              <a:spcBef>
                <a:spcPts val="200"/>
              </a:spcBef>
              <a:buFont typeface="Courier New" panose="02070309020205020404" pitchFamily="49" charset="0"/>
              <a:buChar char="o"/>
            </a:pPr>
            <a:endParaRPr lang="kl-GL" sz="2400" b="0" i="0" noProof="0" dirty="0">
              <a:solidFill>
                <a:srgbClr val="002060"/>
              </a:solidFill>
              <a:effectLst/>
            </a:endParaRPr>
          </a:p>
          <a:p>
            <a:pPr marL="342900" indent="-342900">
              <a:spcBef>
                <a:spcPts val="200"/>
              </a:spcBef>
              <a:buFont typeface="Courier New" panose="02070309020205020404" pitchFamily="49" charset="0"/>
              <a:buChar char="o"/>
            </a:pPr>
            <a:r>
              <a:rPr lang="kl-GL" sz="2400" noProof="0" dirty="0">
                <a:solidFill>
                  <a:srgbClr val="002060"/>
                </a:solidFill>
              </a:rPr>
              <a:t>Pissutsit inunnut innarluutilinnut tunngasut nalilersussallugit.</a:t>
            </a:r>
            <a:endParaRPr lang="kl-GL" sz="2400" noProof="0" dirty="0">
              <a:solidFill>
                <a:srgbClr val="29235C"/>
              </a:solidFill>
              <a:latin typeface="Calibri" panose="020F0502020204030204" pitchFamily="34" charset="0"/>
            </a:endParaRPr>
          </a:p>
          <a:p>
            <a:pPr rtl="0"/>
            <a:endParaRPr lang="da-DK" sz="2400" b="0" i="0" u="none" strike="noStrike" kern="1200" baseline="0" dirty="0">
              <a:solidFill>
                <a:srgbClr val="29235C"/>
              </a:solidFill>
              <a:latin typeface="Calibri" panose="020F0502020204030204" pitchFamily="34" charset="0"/>
            </a:endParaRPr>
          </a:p>
          <a:p>
            <a:endParaRPr lang="da-DK" dirty="0"/>
          </a:p>
        </p:txBody>
      </p:sp>
      <p:sp>
        <p:nvSpPr>
          <p:cNvPr id="5" name="Pladsholder til slidenummer 2">
            <a:extLst>
              <a:ext uri="{FF2B5EF4-FFF2-40B4-BE49-F238E27FC236}">
                <a16:creationId xmlns:a16="http://schemas.microsoft.com/office/drawing/2014/main" id="{3AF2625B-81B9-56CF-3302-3D9361014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A2D43-8E90-4CFD-AF4B-4DB50281CD95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Billede 6" descr="Et billede, der indeholder Grafik, rød, clipart, design&#10;&#10;AI-genereret indhold kan være ukorrekt.">
            <a:extLst>
              <a:ext uri="{FF2B5EF4-FFF2-40B4-BE49-F238E27FC236}">
                <a16:creationId xmlns:a16="http://schemas.microsoft.com/office/drawing/2014/main" id="{883E20FF-8A28-A14E-BCDB-10DB92180901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3336" y="3239857"/>
            <a:ext cx="1545922" cy="25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971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46301-A203-A3BD-330A-E2A3AF2AF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1BD6B2AA-DA20-67F7-0C54-76836B3BC0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4602" y="586001"/>
            <a:ext cx="1517081" cy="89957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10E6242-6D6C-03EC-0C2B-BC46A4372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>
                <a:solidFill>
                  <a:srgbClr val="002060"/>
                </a:solidFill>
              </a:rPr>
              <a:t>Tiliup</a:t>
            </a:r>
            <a:r>
              <a:rPr lang="da-DK" dirty="0">
                <a:solidFill>
                  <a:srgbClr val="002060"/>
                </a:solidFill>
              </a:rPr>
              <a:t> </a:t>
            </a:r>
            <a:r>
              <a:rPr lang="da-DK" dirty="0" err="1">
                <a:solidFill>
                  <a:srgbClr val="002060"/>
                </a:solidFill>
              </a:rPr>
              <a:t>suliassaqarfia</a:t>
            </a:r>
            <a:endParaRPr lang="da-DK" dirty="0">
              <a:solidFill>
                <a:srgbClr val="002060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C9F7A21B-5D0A-2CB0-10EC-739844FF83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48837"/>
            <a:ext cx="8465288" cy="4128126"/>
          </a:xfrm>
        </p:spPr>
        <p:txBody>
          <a:bodyPr/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da-DK" sz="2400" b="0" i="0" dirty="0">
                <a:solidFill>
                  <a:srgbClr val="002060"/>
                </a:solidFill>
                <a:effectLst/>
              </a:rPr>
              <a:t> Nunatsinni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inunnut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innarluutilinnut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tunngasunik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paasissutissanik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katersineq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ingerlatitseqqiinerlu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da-DK" sz="2400" b="0" i="0" dirty="0">
              <a:solidFill>
                <a:srgbClr val="002060"/>
              </a:solidFill>
              <a:effectLst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a-DK" sz="2400" b="0" i="0" dirty="0">
                <a:solidFill>
                  <a:srgbClr val="002060"/>
                </a:solidFill>
                <a:effectLst/>
              </a:rPr>
              <a:t> Inuit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innarluutillit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atugarisaat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aallaavigalugit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suliniutinik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siunnersuusiorneq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.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endParaRPr lang="da-DK" sz="2400" b="0" i="0" dirty="0">
              <a:solidFill>
                <a:srgbClr val="002060"/>
              </a:solidFill>
              <a:effectLst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da-DK" sz="2400" b="0" i="0" dirty="0">
                <a:solidFill>
                  <a:srgbClr val="002060"/>
                </a:solidFill>
                <a:effectLst/>
              </a:rPr>
              <a:t> Nunatsinni inuit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innarluutillit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peqatigiiffii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suleqatigalugit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inuit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innarluutillit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Kalaallit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Nunaanni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atugaat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siuarsarneqarnissaat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 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qular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​</a:t>
            </a:r>
            <a:r>
              <a:rPr lang="da-DK" sz="2400" b="0" i="0" dirty="0" err="1">
                <a:solidFill>
                  <a:srgbClr val="002060"/>
                </a:solidFill>
                <a:effectLst/>
              </a:rPr>
              <a:t>naarneqarnissaallu</a:t>
            </a:r>
            <a:r>
              <a:rPr lang="da-DK" sz="2400" b="0" i="0" dirty="0">
                <a:solidFill>
                  <a:srgbClr val="002060"/>
                </a:solidFill>
                <a:effectLst/>
              </a:rPr>
              <a:t>.</a:t>
            </a:r>
          </a:p>
          <a:p>
            <a:pPr marL="0" indent="0">
              <a:buNone/>
            </a:pPr>
            <a:endParaRPr lang="da-DK" sz="2400" b="0" i="0" dirty="0">
              <a:solidFill>
                <a:srgbClr val="002060"/>
              </a:solidFill>
              <a:effectLst/>
            </a:endParaRPr>
          </a:p>
          <a:p>
            <a:pPr rtl="0"/>
            <a:endParaRPr lang="da-DK" sz="2400" b="0" i="0" u="none" strike="noStrike" kern="1200" baseline="0" dirty="0">
              <a:solidFill>
                <a:srgbClr val="29235C"/>
              </a:solidFill>
              <a:latin typeface="Calibri" panose="020F0502020204030204" pitchFamily="34" charset="0"/>
            </a:endParaRPr>
          </a:p>
          <a:p>
            <a:endParaRPr lang="da-DK" dirty="0"/>
          </a:p>
        </p:txBody>
      </p:sp>
      <p:sp>
        <p:nvSpPr>
          <p:cNvPr id="5" name="Pladsholder til slidenummer 2">
            <a:extLst>
              <a:ext uri="{FF2B5EF4-FFF2-40B4-BE49-F238E27FC236}">
                <a16:creationId xmlns:a16="http://schemas.microsoft.com/office/drawing/2014/main" id="{EB49B223-A4FF-280F-44FD-D390A7CE3A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A2D43-8E90-4CFD-AF4B-4DB50281CD95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Billede 6" descr="Et billede, der indeholder Grafik, tegning, rød, kunst&#10;&#10;AI-genereret indhold kan være ukorrekt.">
            <a:extLst>
              <a:ext uri="{FF2B5EF4-FFF2-40B4-BE49-F238E27FC236}">
                <a16:creationId xmlns:a16="http://schemas.microsoft.com/office/drawing/2014/main" id="{59631BC0-6AF1-520C-F0E7-1EFC83DE14D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2305024"/>
            <a:ext cx="1321101" cy="290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296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185E70-4046-CD1A-F116-4DCC3CD2D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4EC5731E-E4D4-AB82-8B21-9A8A3E01C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4602" y="586001"/>
            <a:ext cx="1517081" cy="89957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FF2806D-F70C-3B2F-574D-D26C28903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l-GL" noProof="0" dirty="0">
                <a:solidFill>
                  <a:srgbClr val="002060"/>
                </a:solidFill>
              </a:rPr>
              <a:t>Tiliup suliassaqarfia</a:t>
            </a:r>
            <a:endParaRPr lang="da-DK" dirty="0">
              <a:solidFill>
                <a:srgbClr val="002060"/>
              </a:solidFill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B8C0FEEB-744D-4D06-0CFD-EABE3F1EE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5521" y="2478704"/>
            <a:ext cx="7540256" cy="3774005"/>
          </a:xfrm>
        </p:spPr>
        <p:txBody>
          <a:bodyPr/>
          <a:lstStyle/>
          <a:p>
            <a:pPr marL="0" indent="0">
              <a:buNone/>
            </a:pPr>
            <a:endParaRPr lang="da-DK" sz="2400" b="0" i="0" dirty="0">
              <a:solidFill>
                <a:srgbClr val="002060"/>
              </a:solidFill>
              <a:effectLst/>
            </a:endParaRPr>
          </a:p>
          <a:p>
            <a:pPr marL="0" indent="0">
              <a:buNone/>
            </a:pPr>
            <a:r>
              <a:rPr lang="kl-GL" sz="2400" noProof="0" dirty="0">
                <a:solidFill>
                  <a:srgbClr val="002060"/>
                </a:solidFill>
              </a:rPr>
              <a:t>Inuit ataasiakkaat pillugit aalajangiisinnaatitaanngilaq, oqaaseqaateqarsinnaatitaavorli sakkortunerusumillu nalunaaruteqarsinnaalluni.</a:t>
            </a:r>
            <a:endParaRPr lang="kl-GL" sz="2400" noProof="0" dirty="0">
              <a:solidFill>
                <a:srgbClr val="29235C"/>
              </a:solidFill>
              <a:latin typeface="Calibri" panose="020F0502020204030204" pitchFamily="34" charset="0"/>
            </a:endParaRPr>
          </a:p>
          <a:p>
            <a:pPr rtl="0"/>
            <a:endParaRPr lang="da-DK" sz="2400" b="0" i="0" u="none" strike="noStrike" kern="1200" baseline="0" dirty="0">
              <a:solidFill>
                <a:srgbClr val="29235C"/>
              </a:solidFill>
              <a:latin typeface="Calibri" panose="020F0502020204030204" pitchFamily="34" charset="0"/>
            </a:endParaRPr>
          </a:p>
          <a:p>
            <a:endParaRPr lang="da-DK" dirty="0"/>
          </a:p>
        </p:txBody>
      </p:sp>
      <p:sp>
        <p:nvSpPr>
          <p:cNvPr id="5" name="Pladsholder til slidenummer 2">
            <a:extLst>
              <a:ext uri="{FF2B5EF4-FFF2-40B4-BE49-F238E27FC236}">
                <a16:creationId xmlns:a16="http://schemas.microsoft.com/office/drawing/2014/main" id="{F343E5A3-3054-4DED-8E24-A23DE3422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B9A2D43-8E90-4CFD-AF4B-4DB50281CD95}" type="slidenum">
              <a:rPr kumimoji="0" lang="da-DK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a-DK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7" name="Billede 6" descr="Et billede, der indeholder symbol, Grafik, design&#10;&#10;AI-genereret indhold kan være ukorrekt.">
            <a:extLst>
              <a:ext uri="{FF2B5EF4-FFF2-40B4-BE49-F238E27FC236}">
                <a16:creationId xmlns:a16="http://schemas.microsoft.com/office/drawing/2014/main" id="{3D61C9DC-98C8-407B-49F5-E04A240A2D88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071" y="3988105"/>
            <a:ext cx="1994856" cy="1717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204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C8298D-D3CF-38C3-C57C-04C37E83B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ladsholder til indhold 4">
            <a:extLst>
              <a:ext uri="{FF2B5EF4-FFF2-40B4-BE49-F238E27FC236}">
                <a16:creationId xmlns:a16="http://schemas.microsoft.com/office/drawing/2014/main" id="{2A27CAEC-CD19-1E41-A2D5-E7D7DB2CEC0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02217" y="225855"/>
            <a:ext cx="12881774" cy="6436729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E140E0C-C816-852A-31C0-6C3A9F1F3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888" y="225855"/>
            <a:ext cx="4366811" cy="720956"/>
          </a:xfrm>
        </p:spPr>
        <p:txBody>
          <a:bodyPr>
            <a:normAutofit/>
          </a:bodyPr>
          <a:lstStyle/>
          <a:p>
            <a:r>
              <a:rPr lang="da-DK" dirty="0" err="1"/>
              <a:t>Peqatigiiffilerineq</a:t>
            </a:r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067A9FE4-C221-AEBB-FB51-C9DDC4FEF8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701939" y="422844"/>
            <a:ext cx="2025018" cy="1344830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90ADDE26-E2CF-D100-9906-B9C1B4392B9A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15778"/>
            <a:ext cx="12192000" cy="720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6267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93642-3FD3-9C64-0441-7FC1E9977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AA3A912-78E4-7920-0107-A07261D25B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0641"/>
            <a:ext cx="8522776" cy="1348491"/>
          </a:xfrm>
        </p:spPr>
        <p:txBody>
          <a:bodyPr>
            <a:normAutofit/>
          </a:bodyPr>
          <a:lstStyle/>
          <a:p>
            <a:r>
              <a:rPr lang="da-DK" dirty="0" err="1"/>
              <a:t>Tapersersorneqarnissamut</a:t>
            </a:r>
            <a:r>
              <a:rPr lang="da-DK" dirty="0"/>
              <a:t> </a:t>
            </a:r>
            <a:r>
              <a:rPr lang="da-DK" dirty="0" err="1"/>
              <a:t>periarfissat</a:t>
            </a:r>
            <a:endParaRPr lang="da-DK" dirty="0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72CEB9FC-0D25-F4CA-D83A-DC3E85E076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2233649"/>
            <a:ext cx="8445285" cy="285905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rgbClr val="002060"/>
                </a:solidFill>
              </a:rPr>
              <a:t>Tips- og Lottomidlerne (Pulje C)</a:t>
            </a:r>
          </a:p>
          <a:p>
            <a:pPr marL="0" indent="0">
              <a:buNone/>
            </a:pPr>
            <a:endParaRPr lang="da-DK" sz="2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a-DK" sz="2000" dirty="0" err="1"/>
              <a:t>Ilinniartitaanermut</a:t>
            </a:r>
            <a:r>
              <a:rPr lang="da-DK" sz="2000" dirty="0"/>
              <a:t>, </a:t>
            </a:r>
            <a:r>
              <a:rPr lang="da-DK" sz="2000" dirty="0" err="1"/>
              <a:t>Kultureqarnermut</a:t>
            </a:r>
            <a:r>
              <a:rPr lang="da-DK" sz="2000" dirty="0"/>
              <a:t> </a:t>
            </a:r>
            <a:r>
              <a:rPr lang="da-DK" sz="2000" dirty="0" err="1"/>
              <a:t>Ilagiinnullu</a:t>
            </a:r>
            <a:r>
              <a:rPr lang="da-DK" sz="2000" dirty="0"/>
              <a:t> </a:t>
            </a:r>
            <a:r>
              <a:rPr lang="da-DK" sz="2000" dirty="0" err="1"/>
              <a:t>Naalakkersuisoqarfimmit</a:t>
            </a:r>
            <a:r>
              <a:rPr lang="da-DK" sz="2000" dirty="0"/>
              <a:t> </a:t>
            </a:r>
            <a:r>
              <a:rPr lang="da-DK" sz="2000" dirty="0" err="1"/>
              <a:t>aqunneqartoq</a:t>
            </a:r>
            <a:r>
              <a:rPr lang="da-DK" sz="2000" dirty="0"/>
              <a:t>.</a:t>
            </a:r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 err="1"/>
              <a:t>Peqatigiiffiit</a:t>
            </a:r>
            <a:r>
              <a:rPr lang="da-DK" sz="2000" dirty="0"/>
              <a:t> </a:t>
            </a:r>
            <a:r>
              <a:rPr lang="da-DK" sz="2000" dirty="0" err="1"/>
              <a:t>minnerpaamik</a:t>
            </a:r>
            <a:r>
              <a:rPr lang="da-DK" sz="2000" dirty="0"/>
              <a:t> 10-nik </a:t>
            </a:r>
            <a:r>
              <a:rPr lang="da-DK" sz="2000" dirty="0" err="1"/>
              <a:t>akiliisartunik</a:t>
            </a:r>
            <a:r>
              <a:rPr lang="da-DK" sz="2000" dirty="0"/>
              <a:t> </a:t>
            </a:r>
            <a:r>
              <a:rPr lang="da-DK" sz="2000" dirty="0" err="1"/>
              <a:t>ilaasortaqartut</a:t>
            </a:r>
            <a:r>
              <a:rPr lang="da-DK" sz="2000" dirty="0"/>
              <a:t> </a:t>
            </a:r>
            <a:r>
              <a:rPr lang="da-DK" sz="2000" dirty="0" err="1"/>
              <a:t>ukiumut</a:t>
            </a:r>
            <a:r>
              <a:rPr lang="da-DK" sz="2000" dirty="0"/>
              <a:t> 90.000 kr. </a:t>
            </a:r>
            <a:r>
              <a:rPr lang="da-DK" sz="2000" dirty="0" err="1"/>
              <a:t>angullugit</a:t>
            </a:r>
            <a:r>
              <a:rPr lang="da-DK" sz="2000" dirty="0"/>
              <a:t> </a:t>
            </a:r>
            <a:r>
              <a:rPr lang="da-DK" sz="2000" dirty="0" err="1"/>
              <a:t>ingerlatsinermut</a:t>
            </a:r>
            <a:r>
              <a:rPr lang="da-DK" sz="2000" dirty="0"/>
              <a:t> </a:t>
            </a:r>
            <a:r>
              <a:rPr lang="da-DK" sz="2000" dirty="0" err="1"/>
              <a:t>tapiissutinik</a:t>
            </a:r>
            <a:r>
              <a:rPr lang="da-DK" sz="2000" dirty="0"/>
              <a:t> </a:t>
            </a:r>
            <a:r>
              <a:rPr lang="da-DK" sz="2000" dirty="0" err="1"/>
              <a:t>aamma</a:t>
            </a:r>
            <a:r>
              <a:rPr lang="da-DK" sz="2000" dirty="0"/>
              <a:t> 200.000 kr. </a:t>
            </a:r>
            <a:r>
              <a:rPr lang="da-DK" sz="2000" dirty="0" err="1"/>
              <a:t>angullugit</a:t>
            </a:r>
            <a:r>
              <a:rPr lang="da-DK" sz="2000" dirty="0"/>
              <a:t> </a:t>
            </a:r>
            <a:r>
              <a:rPr lang="da-DK" sz="2000" dirty="0" err="1"/>
              <a:t>suliniummut</a:t>
            </a:r>
            <a:r>
              <a:rPr lang="da-DK" sz="2000" dirty="0"/>
              <a:t> </a:t>
            </a:r>
            <a:r>
              <a:rPr lang="da-DK" sz="2000" dirty="0" err="1"/>
              <a:t>tapiissutinik</a:t>
            </a:r>
            <a:r>
              <a:rPr lang="da-DK" sz="2000" dirty="0"/>
              <a:t> </a:t>
            </a:r>
            <a:r>
              <a:rPr lang="da-DK" sz="2000" dirty="0" err="1"/>
              <a:t>qinnuteqarsinnaapput</a:t>
            </a:r>
            <a:r>
              <a:rPr lang="da-DK" sz="2000" dirty="0"/>
              <a:t> (</a:t>
            </a:r>
            <a:r>
              <a:rPr lang="da-DK" sz="2000" dirty="0" err="1"/>
              <a:t>suliniummut</a:t>
            </a:r>
            <a:r>
              <a:rPr lang="da-DK" sz="2000" dirty="0"/>
              <a:t> </a:t>
            </a:r>
            <a:r>
              <a:rPr lang="da-DK" sz="2000" dirty="0" err="1"/>
              <a:t>aningaasartuutit</a:t>
            </a:r>
            <a:r>
              <a:rPr lang="da-DK" sz="2000" dirty="0"/>
              <a:t> 75%-ii </a:t>
            </a:r>
            <a:r>
              <a:rPr lang="da-DK" sz="2000" dirty="0" err="1"/>
              <a:t>tikillugit</a:t>
            </a:r>
            <a:r>
              <a:rPr lang="da-DK" sz="2000" dirty="0"/>
              <a:t>).</a:t>
            </a:r>
            <a:endParaRPr lang="da-DK" sz="18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0BDB0C33-0A9E-49E3-D84F-582557B265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9686" y="422843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93B107F8-99AB-85DD-D51A-FD630A79C82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  <p:pic>
        <p:nvPicPr>
          <p:cNvPr id="5" name="Grafik 4" descr="Penge kontur">
            <a:extLst>
              <a:ext uri="{FF2B5EF4-FFF2-40B4-BE49-F238E27FC236}">
                <a16:creationId xmlns:a16="http://schemas.microsoft.com/office/drawing/2014/main" id="{81037B64-330B-40CB-9986-870ACFC1D5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09784" y="3574200"/>
            <a:ext cx="1235095" cy="123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383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BDC1C-167E-F29E-B906-B2FCB75FB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B135769F-90BB-4756-F5C7-D5BACE7A62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3649"/>
            <a:ext cx="8089900" cy="2859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 err="1">
                <a:solidFill>
                  <a:srgbClr val="002060"/>
                </a:solidFill>
              </a:rPr>
              <a:t>Kommunit</a:t>
            </a:r>
            <a:r>
              <a:rPr lang="da-DK" sz="2000" b="1" dirty="0">
                <a:solidFill>
                  <a:srgbClr val="002060"/>
                </a:solidFill>
              </a:rPr>
              <a:t> </a:t>
            </a:r>
            <a:r>
              <a:rPr lang="da-DK" sz="2000" b="1" dirty="0" err="1">
                <a:solidFill>
                  <a:srgbClr val="002060"/>
                </a:solidFill>
              </a:rPr>
              <a:t>kulturikkut</a:t>
            </a:r>
            <a:r>
              <a:rPr lang="da-DK" sz="2000" b="1" dirty="0">
                <a:solidFill>
                  <a:srgbClr val="002060"/>
                </a:solidFill>
              </a:rPr>
              <a:t> </a:t>
            </a:r>
            <a:r>
              <a:rPr lang="da-DK" sz="2000" b="1" dirty="0" err="1">
                <a:solidFill>
                  <a:srgbClr val="002060"/>
                </a:solidFill>
              </a:rPr>
              <a:t>kajumissutsinik</a:t>
            </a:r>
            <a:r>
              <a:rPr lang="da-DK" sz="2000" b="1" dirty="0">
                <a:solidFill>
                  <a:srgbClr val="002060"/>
                </a:solidFill>
              </a:rPr>
              <a:t> </a:t>
            </a:r>
            <a:r>
              <a:rPr lang="da-DK" sz="2000" b="1" dirty="0" err="1">
                <a:solidFill>
                  <a:srgbClr val="002060"/>
                </a:solidFill>
              </a:rPr>
              <a:t>suliniutaat</a:t>
            </a:r>
            <a:endParaRPr lang="da-DK" sz="2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da-DK" sz="2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a-DK" sz="2000" dirty="0" err="1">
                <a:solidFill>
                  <a:srgbClr val="002060"/>
                </a:solidFill>
              </a:rPr>
              <a:t>Kommunit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tamarmik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pisortatigoortumik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ilinniartitsinermut</a:t>
            </a:r>
            <a:r>
              <a:rPr lang="da-DK" sz="2000" dirty="0">
                <a:solidFill>
                  <a:srgbClr val="002060"/>
                </a:solidFill>
              </a:rPr>
              <a:t>, </a:t>
            </a:r>
            <a:r>
              <a:rPr lang="da-DK" sz="2000" dirty="0" err="1">
                <a:solidFill>
                  <a:srgbClr val="002060"/>
                </a:solidFill>
              </a:rPr>
              <a:t>inuiaqatigiinni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sammisaqartitsinermut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aamma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sumiiffinni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aaqqissuussanut</a:t>
            </a:r>
            <a:r>
              <a:rPr lang="da-DK" sz="2000" dirty="0">
                <a:solidFill>
                  <a:srgbClr val="002060"/>
                </a:solidFill>
              </a:rPr>
              <a:t> tamanik </a:t>
            </a:r>
            <a:r>
              <a:rPr lang="da-DK" sz="2000" dirty="0" err="1">
                <a:solidFill>
                  <a:srgbClr val="002060"/>
                </a:solidFill>
              </a:rPr>
              <a:t>qinnuteqarfigineqarsinnaasunik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lokalpuljeqarput</a:t>
            </a:r>
            <a:r>
              <a:rPr lang="da-DK" sz="2000" dirty="0">
                <a:solidFill>
                  <a:srgbClr val="002060"/>
                </a:solidFill>
              </a:rPr>
              <a:t>.</a:t>
            </a:r>
            <a:endParaRPr lang="da-DK" sz="18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D57B9ACE-44F1-DC07-48C2-71997D2308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9686" y="422843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6CC0EB31-67C1-D097-166D-7CC7044005F5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  <p:pic>
        <p:nvPicPr>
          <p:cNvPr id="5" name="Grafik 4" descr="Penge kontur">
            <a:extLst>
              <a:ext uri="{FF2B5EF4-FFF2-40B4-BE49-F238E27FC236}">
                <a16:creationId xmlns:a16="http://schemas.microsoft.com/office/drawing/2014/main" id="{8DEB6450-5377-D258-3B35-707FF3F5DC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09784" y="3574200"/>
            <a:ext cx="1235095" cy="1235095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8387402F-4B56-86EE-9045-07AD0DAA1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943" y="713967"/>
            <a:ext cx="8522776" cy="1348491"/>
          </a:xfrm>
        </p:spPr>
        <p:txBody>
          <a:bodyPr>
            <a:normAutofit/>
          </a:bodyPr>
          <a:lstStyle/>
          <a:p>
            <a:r>
              <a:rPr lang="da-DK" dirty="0" err="1"/>
              <a:t>Tapersersorneqarnissamut</a:t>
            </a:r>
            <a:r>
              <a:rPr lang="da-DK" dirty="0"/>
              <a:t> </a:t>
            </a:r>
            <a:r>
              <a:rPr lang="da-DK" dirty="0" err="1"/>
              <a:t>periarfissat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9786412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AF1B6-AD87-3A04-B2BE-B5A365682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FEC59E87-584F-A8D2-F32A-A62B7928E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0900"/>
            <a:ext cx="8522776" cy="3581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da-DK" sz="2000" b="1" dirty="0" err="1">
                <a:solidFill>
                  <a:srgbClr val="002060"/>
                </a:solidFill>
              </a:rPr>
              <a:t>Grønlandsbankenimut</a:t>
            </a:r>
            <a:r>
              <a:rPr lang="da-DK" sz="2000" b="1" dirty="0">
                <a:solidFill>
                  <a:srgbClr val="002060"/>
                </a:solidFill>
              </a:rPr>
              <a:t> </a:t>
            </a:r>
            <a:r>
              <a:rPr lang="da-DK" sz="2000" b="1" dirty="0" err="1">
                <a:solidFill>
                  <a:srgbClr val="002060"/>
                </a:solidFill>
              </a:rPr>
              <a:t>qinnuteqaateqarneq</a:t>
            </a:r>
            <a:endParaRPr lang="da-DK" sz="2000" b="1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 err="1"/>
              <a:t>Bankip</a:t>
            </a:r>
            <a:r>
              <a:rPr lang="da-DK" sz="2000" dirty="0"/>
              <a:t> </a:t>
            </a:r>
            <a:r>
              <a:rPr lang="da-DK" sz="2000" dirty="0" err="1"/>
              <a:t>siunertaraa</a:t>
            </a:r>
            <a:r>
              <a:rPr lang="da-DK" sz="2000" dirty="0"/>
              <a:t> </a:t>
            </a:r>
            <a:r>
              <a:rPr lang="da-DK" sz="2000" dirty="0" err="1"/>
              <a:t>qanimut</a:t>
            </a:r>
            <a:r>
              <a:rPr lang="da-DK" sz="2000" dirty="0"/>
              <a:t> </a:t>
            </a:r>
            <a:r>
              <a:rPr lang="da-DK" sz="2000" dirty="0" err="1"/>
              <a:t>suleqatigiinnermik</a:t>
            </a:r>
            <a:r>
              <a:rPr lang="da-DK" sz="2000" dirty="0"/>
              <a:t> </a:t>
            </a:r>
            <a:r>
              <a:rPr lang="da-DK" sz="2000" dirty="0" err="1"/>
              <a:t>pilersitsinissaq</a:t>
            </a:r>
            <a:r>
              <a:rPr lang="da-DK" sz="2000" dirty="0"/>
              <a:t>, </a:t>
            </a:r>
            <a:r>
              <a:rPr lang="da-DK" sz="2000" dirty="0" err="1"/>
              <a:t>tamanut</a:t>
            </a:r>
            <a:r>
              <a:rPr lang="da-DK" sz="2000" dirty="0"/>
              <a:t> </a:t>
            </a:r>
            <a:r>
              <a:rPr lang="da-DK" sz="2000" dirty="0" err="1"/>
              <a:t>iluaqutaasumik</a:t>
            </a:r>
            <a:r>
              <a:rPr lang="da-DK" sz="2000" dirty="0"/>
              <a:t>. </a:t>
            </a:r>
            <a:r>
              <a:rPr lang="da-DK" sz="2000" dirty="0" err="1"/>
              <a:t>Qinnuteqaatit</a:t>
            </a:r>
            <a:r>
              <a:rPr lang="da-DK" sz="2000" dirty="0"/>
              <a:t> </a:t>
            </a:r>
            <a:r>
              <a:rPr lang="da-DK" sz="2000" dirty="0" err="1"/>
              <a:t>uku</a:t>
            </a:r>
            <a:r>
              <a:rPr lang="da-DK" sz="2000" dirty="0"/>
              <a:t> </a:t>
            </a:r>
            <a:r>
              <a:rPr lang="da-DK" sz="2000" dirty="0" err="1"/>
              <a:t>tunngavigalugit</a:t>
            </a:r>
            <a:r>
              <a:rPr lang="da-DK" sz="2000" dirty="0"/>
              <a:t> </a:t>
            </a:r>
            <a:r>
              <a:rPr lang="da-DK" sz="2000" dirty="0" err="1"/>
              <a:t>nalilersorneqartarput</a:t>
            </a:r>
            <a:r>
              <a:rPr lang="da-DK" sz="2000" dirty="0"/>
              <a:t>:</a:t>
            </a:r>
          </a:p>
          <a:p>
            <a:r>
              <a:rPr lang="da-DK" sz="2000" dirty="0" err="1"/>
              <a:t>Tapiinermi</a:t>
            </a:r>
            <a:r>
              <a:rPr lang="da-DK" sz="2000" dirty="0"/>
              <a:t> </a:t>
            </a:r>
            <a:r>
              <a:rPr lang="da-DK" sz="2000" dirty="0" err="1"/>
              <a:t>kikkut</a:t>
            </a:r>
            <a:r>
              <a:rPr lang="da-DK" sz="2000" dirty="0"/>
              <a:t> </a:t>
            </a:r>
            <a:r>
              <a:rPr lang="da-DK" sz="2000" dirty="0" err="1"/>
              <a:t>iluaquserneqassappat</a:t>
            </a:r>
            <a:r>
              <a:rPr lang="da-DK" sz="2000" dirty="0"/>
              <a:t>?</a:t>
            </a:r>
          </a:p>
          <a:p>
            <a:r>
              <a:rPr lang="da-DK" sz="2000" dirty="0" err="1"/>
              <a:t>Bankip</a:t>
            </a:r>
            <a:r>
              <a:rPr lang="da-DK" sz="2000" dirty="0"/>
              <a:t> </a:t>
            </a:r>
            <a:r>
              <a:rPr lang="da-DK" sz="2000" dirty="0" err="1"/>
              <a:t>tapiinera</a:t>
            </a:r>
            <a:r>
              <a:rPr lang="da-DK" sz="2000" dirty="0"/>
              <a:t> </a:t>
            </a:r>
            <a:r>
              <a:rPr lang="da-DK" sz="2000" dirty="0" err="1"/>
              <a:t>qanoq</a:t>
            </a:r>
            <a:r>
              <a:rPr lang="da-DK" sz="2000" dirty="0"/>
              <a:t> </a:t>
            </a:r>
            <a:r>
              <a:rPr lang="da-DK" sz="2000" dirty="0" err="1"/>
              <a:t>isumaqarpa</a:t>
            </a:r>
            <a:r>
              <a:rPr lang="da-DK" sz="2000" dirty="0"/>
              <a:t>?</a:t>
            </a:r>
          </a:p>
          <a:p>
            <a:r>
              <a:rPr lang="da-DK" sz="2000" dirty="0" err="1"/>
              <a:t>Suliniutip</a:t>
            </a:r>
            <a:r>
              <a:rPr lang="da-DK" sz="2000" dirty="0"/>
              <a:t> </a:t>
            </a:r>
            <a:r>
              <a:rPr lang="da-DK" sz="2000" dirty="0" err="1"/>
              <a:t>qanoq</a:t>
            </a:r>
            <a:r>
              <a:rPr lang="da-DK" sz="2000" dirty="0"/>
              <a:t> </a:t>
            </a:r>
            <a:r>
              <a:rPr lang="da-DK" sz="2000" dirty="0" err="1"/>
              <a:t>ililluni</a:t>
            </a:r>
            <a:r>
              <a:rPr lang="da-DK" sz="2000" dirty="0"/>
              <a:t> </a:t>
            </a:r>
            <a:r>
              <a:rPr lang="da-DK" sz="2000" dirty="0" err="1"/>
              <a:t>banki</a:t>
            </a:r>
            <a:r>
              <a:rPr lang="da-DK" sz="2000" dirty="0"/>
              <a:t> </a:t>
            </a:r>
            <a:r>
              <a:rPr lang="da-DK" sz="2000" dirty="0" err="1"/>
              <a:t>saqquminerulersissinnaavaa</a:t>
            </a:r>
            <a:r>
              <a:rPr lang="da-DK" sz="2000" dirty="0"/>
              <a:t>?</a:t>
            </a:r>
          </a:p>
          <a:p>
            <a:pPr marL="0" indent="0">
              <a:buNone/>
            </a:pPr>
            <a:r>
              <a:rPr lang="da-DK" sz="2000" dirty="0"/>
              <a:t>Inunnut </a:t>
            </a:r>
            <a:r>
              <a:rPr lang="da-DK" sz="2000" dirty="0" err="1"/>
              <a:t>ataasiakkaanut</a:t>
            </a:r>
            <a:r>
              <a:rPr lang="da-DK" sz="2000" dirty="0"/>
              <a:t>, </a:t>
            </a:r>
            <a:r>
              <a:rPr lang="da-DK" sz="2000" dirty="0" err="1"/>
              <a:t>politikkikkut</a:t>
            </a:r>
            <a:r>
              <a:rPr lang="da-DK" sz="2000" dirty="0"/>
              <a:t> </a:t>
            </a:r>
            <a:r>
              <a:rPr lang="da-DK" sz="2000" dirty="0" err="1"/>
              <a:t>anguniakkanut</a:t>
            </a:r>
            <a:r>
              <a:rPr lang="da-DK" sz="2000" dirty="0"/>
              <a:t>, </a:t>
            </a:r>
            <a:r>
              <a:rPr lang="da-DK" sz="2000" dirty="0" err="1"/>
              <a:t>atuartut</a:t>
            </a:r>
            <a:r>
              <a:rPr lang="da-DK" sz="2000" dirty="0"/>
              <a:t> </a:t>
            </a:r>
            <a:r>
              <a:rPr lang="da-DK" sz="2000" dirty="0" err="1"/>
              <a:t>angalanerinut</a:t>
            </a:r>
            <a:r>
              <a:rPr lang="da-DK" sz="2000" dirty="0"/>
              <a:t> </a:t>
            </a:r>
            <a:r>
              <a:rPr lang="da-DK" sz="2000" dirty="0" err="1"/>
              <a:t>imaluunniit</a:t>
            </a:r>
            <a:r>
              <a:rPr lang="da-DK" sz="2000" dirty="0"/>
              <a:t> </a:t>
            </a:r>
            <a:r>
              <a:rPr lang="da-DK" sz="2000" dirty="0" err="1"/>
              <a:t>upperisarsiornermut</a:t>
            </a:r>
            <a:r>
              <a:rPr lang="da-DK" sz="2000" dirty="0"/>
              <a:t> </a:t>
            </a:r>
            <a:r>
              <a:rPr lang="da-DK" sz="2000" dirty="0" err="1"/>
              <a:t>tunngasunik</a:t>
            </a:r>
            <a:r>
              <a:rPr lang="da-DK" sz="2000" dirty="0"/>
              <a:t> </a:t>
            </a:r>
            <a:r>
              <a:rPr lang="da-DK" sz="2000" dirty="0" err="1"/>
              <a:t>tapiineq</a:t>
            </a:r>
            <a:r>
              <a:rPr lang="da-DK" sz="2000" dirty="0"/>
              <a:t> </a:t>
            </a:r>
            <a:r>
              <a:rPr lang="da-DK" sz="2000" dirty="0" err="1"/>
              <a:t>ajorput</a:t>
            </a:r>
            <a:r>
              <a:rPr lang="da-DK" sz="2000" dirty="0"/>
              <a:t>. </a:t>
            </a:r>
            <a:r>
              <a:rPr lang="da-DK" sz="2000" dirty="0" err="1"/>
              <a:t>Taamaattorli</a:t>
            </a:r>
            <a:r>
              <a:rPr lang="da-DK" sz="2000" dirty="0"/>
              <a:t> </a:t>
            </a:r>
            <a:r>
              <a:rPr lang="da-DK" sz="2000" dirty="0" err="1"/>
              <a:t>suliniut</a:t>
            </a:r>
            <a:r>
              <a:rPr lang="da-DK" sz="2000" dirty="0"/>
              <a:t> Kalaallit </a:t>
            </a:r>
            <a:r>
              <a:rPr lang="da-DK" sz="2000" dirty="0" err="1"/>
              <a:t>Nunaannut</a:t>
            </a:r>
            <a:r>
              <a:rPr lang="da-DK" sz="2000" dirty="0"/>
              <a:t> </a:t>
            </a:r>
            <a:r>
              <a:rPr lang="da-DK" sz="2000" dirty="0" err="1"/>
              <a:t>iluaqutaassappat</a:t>
            </a:r>
            <a:r>
              <a:rPr lang="da-DK" sz="2000" dirty="0"/>
              <a:t>, </a:t>
            </a:r>
            <a:r>
              <a:rPr lang="da-DK" sz="2000" dirty="0" err="1"/>
              <a:t>peqataarusussapput</a:t>
            </a:r>
            <a:r>
              <a:rPr lang="da-DK" sz="2000" dirty="0"/>
              <a:t>.</a:t>
            </a:r>
          </a:p>
          <a:p>
            <a:pPr marL="0" indent="0">
              <a:buNone/>
            </a:pPr>
            <a:endParaRPr lang="da-DK" sz="20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DED75A82-72ED-B1D9-531A-AFAD16D05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9686" y="422843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CF46D911-4333-C68E-A707-C459AD872C4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  <p:pic>
        <p:nvPicPr>
          <p:cNvPr id="5" name="Grafik 4" descr="Penge kontur">
            <a:extLst>
              <a:ext uri="{FF2B5EF4-FFF2-40B4-BE49-F238E27FC236}">
                <a16:creationId xmlns:a16="http://schemas.microsoft.com/office/drawing/2014/main" id="{0E6175DF-C079-8580-D184-6AA25494DA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09784" y="3574200"/>
            <a:ext cx="1235095" cy="1235095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565DEB3D-E43A-E024-84A9-AAEE514CD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4001"/>
            <a:ext cx="8522776" cy="1348491"/>
          </a:xfrm>
        </p:spPr>
        <p:txBody>
          <a:bodyPr>
            <a:normAutofit/>
          </a:bodyPr>
          <a:lstStyle/>
          <a:p>
            <a:r>
              <a:rPr lang="da-DK" dirty="0" err="1"/>
              <a:t>Tapersersorneqarnissamut</a:t>
            </a:r>
            <a:r>
              <a:rPr lang="da-DK" dirty="0"/>
              <a:t> </a:t>
            </a:r>
            <a:r>
              <a:rPr lang="da-DK" dirty="0" err="1"/>
              <a:t>periarfissat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5353408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C26B0-3095-0F4E-60F5-CA0004FDF5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4A967251-1C6E-1F3F-F98A-15875A049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3649"/>
            <a:ext cx="8089900" cy="2859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 err="1">
                <a:solidFill>
                  <a:srgbClr val="002060"/>
                </a:solidFill>
              </a:rPr>
              <a:t>Nunani</a:t>
            </a:r>
            <a:r>
              <a:rPr lang="da-DK" sz="2000" b="1" dirty="0">
                <a:solidFill>
                  <a:srgbClr val="002060"/>
                </a:solidFill>
              </a:rPr>
              <a:t> </a:t>
            </a:r>
            <a:r>
              <a:rPr lang="da-DK" sz="2000" b="1" dirty="0" err="1">
                <a:solidFill>
                  <a:srgbClr val="002060"/>
                </a:solidFill>
              </a:rPr>
              <a:t>Avannarlerni</a:t>
            </a:r>
            <a:r>
              <a:rPr lang="da-DK" sz="2000" b="1" dirty="0">
                <a:solidFill>
                  <a:srgbClr val="002060"/>
                </a:solidFill>
              </a:rPr>
              <a:t> </a:t>
            </a:r>
            <a:r>
              <a:rPr lang="da-DK" sz="2000" b="1" dirty="0" err="1">
                <a:solidFill>
                  <a:srgbClr val="002060"/>
                </a:solidFill>
              </a:rPr>
              <a:t>aningaasaateqarfiit</a:t>
            </a:r>
            <a:r>
              <a:rPr lang="da-DK" sz="2000" b="1" dirty="0">
                <a:solidFill>
                  <a:srgbClr val="002060"/>
                </a:solidFill>
              </a:rPr>
              <a:t> </a:t>
            </a:r>
            <a:r>
              <a:rPr lang="da-DK" sz="2000" b="1" dirty="0" err="1">
                <a:solidFill>
                  <a:srgbClr val="002060"/>
                </a:solidFill>
              </a:rPr>
              <a:t>aamma</a:t>
            </a:r>
            <a:r>
              <a:rPr lang="da-DK" sz="2000" b="1" dirty="0">
                <a:solidFill>
                  <a:srgbClr val="002060"/>
                </a:solidFill>
              </a:rPr>
              <a:t> </a:t>
            </a:r>
            <a:r>
              <a:rPr lang="da-DK" sz="2000" b="1" dirty="0" err="1">
                <a:solidFill>
                  <a:srgbClr val="002060"/>
                </a:solidFill>
              </a:rPr>
              <a:t>aningaasaateqarfiit</a:t>
            </a:r>
            <a:endParaRPr lang="da-DK" sz="2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da-DK" sz="2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a-DK" sz="2000" dirty="0" err="1">
                <a:solidFill>
                  <a:srgbClr val="002060"/>
                </a:solidFill>
              </a:rPr>
              <a:t>Nunat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Avannarliit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Siunnersuisoqatigiivi</a:t>
            </a:r>
            <a:r>
              <a:rPr lang="da-DK" sz="2000" dirty="0">
                <a:solidFill>
                  <a:srgbClr val="002060"/>
                </a:solidFill>
              </a:rPr>
              <a:t>, ass. NORDEN 0-30 </a:t>
            </a:r>
            <a:r>
              <a:rPr lang="da-DK" sz="2000" dirty="0" err="1">
                <a:solidFill>
                  <a:srgbClr val="002060"/>
                </a:solidFill>
              </a:rPr>
              <a:t>imal</a:t>
            </a:r>
            <a:r>
              <a:rPr lang="da-DK" sz="2000" dirty="0">
                <a:solidFill>
                  <a:srgbClr val="002060"/>
                </a:solidFill>
              </a:rPr>
              <a:t>. Kulturkontakt Nord </a:t>
            </a:r>
            <a:r>
              <a:rPr lang="da-DK" sz="2000" dirty="0" err="1">
                <a:solidFill>
                  <a:srgbClr val="002060"/>
                </a:solidFill>
              </a:rPr>
              <a:t>aamma</a:t>
            </a:r>
            <a:r>
              <a:rPr lang="da-DK" sz="2000" dirty="0">
                <a:solidFill>
                  <a:srgbClr val="002060"/>
                </a:solidFill>
              </a:rPr>
              <a:t> NAPA, </a:t>
            </a:r>
            <a:r>
              <a:rPr lang="da-DK" sz="2000" dirty="0" err="1">
                <a:solidFill>
                  <a:srgbClr val="002060"/>
                </a:solidFill>
              </a:rPr>
              <a:t>Nunani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Avannarlerni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Piorsarsimassutsikkut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Attaveqaat</a:t>
            </a:r>
            <a:r>
              <a:rPr lang="da-DK" sz="2000" dirty="0">
                <a:solidFill>
                  <a:srgbClr val="002060"/>
                </a:solidFill>
              </a:rPr>
              <a:t>, </a:t>
            </a:r>
            <a:r>
              <a:rPr lang="da-DK" sz="2000" dirty="0" err="1">
                <a:solidFill>
                  <a:srgbClr val="002060"/>
                </a:solidFill>
              </a:rPr>
              <a:t>suliniutit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nunani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tamalaani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imal</a:t>
            </a:r>
            <a:r>
              <a:rPr lang="da-DK" sz="2000" dirty="0">
                <a:solidFill>
                  <a:srgbClr val="002060"/>
                </a:solidFill>
              </a:rPr>
              <a:t>. </a:t>
            </a:r>
            <a:r>
              <a:rPr lang="da-DK" sz="2000" dirty="0" err="1">
                <a:solidFill>
                  <a:srgbClr val="002060"/>
                </a:solidFill>
              </a:rPr>
              <a:t>nunap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immikkoortuinut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tunngassuteqartut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tapersersortarpaat</a:t>
            </a:r>
            <a:r>
              <a:rPr lang="da-DK" sz="2000" dirty="0">
                <a:solidFill>
                  <a:srgbClr val="002060"/>
                </a:solidFill>
              </a:rPr>
              <a:t>.</a:t>
            </a:r>
            <a:endParaRPr lang="da-DK" sz="18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DB69E313-C691-A736-B15D-CA7FE87D04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9686" y="422843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698DACCA-A56E-1F9A-28C6-E186B3A7DE8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  <p:pic>
        <p:nvPicPr>
          <p:cNvPr id="5" name="Grafik 4" descr="Penge kontur">
            <a:extLst>
              <a:ext uri="{FF2B5EF4-FFF2-40B4-BE49-F238E27FC236}">
                <a16:creationId xmlns:a16="http://schemas.microsoft.com/office/drawing/2014/main" id="{94C92052-D1D2-30A4-EE8E-D7CEE8CCBD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09784" y="3574200"/>
            <a:ext cx="1235095" cy="1235095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A4F4C073-B83C-D8FB-9CEF-F0D4D98D1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4001"/>
            <a:ext cx="8522776" cy="1348491"/>
          </a:xfrm>
        </p:spPr>
        <p:txBody>
          <a:bodyPr>
            <a:normAutofit/>
          </a:bodyPr>
          <a:lstStyle/>
          <a:p>
            <a:r>
              <a:rPr lang="da-DK" dirty="0" err="1"/>
              <a:t>Tapersersorneqarnissamut</a:t>
            </a:r>
            <a:r>
              <a:rPr lang="da-DK" dirty="0"/>
              <a:t> </a:t>
            </a:r>
            <a:r>
              <a:rPr lang="da-DK" dirty="0" err="1"/>
              <a:t>periarfissat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724733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F22297-62E6-0429-D6E9-0C4269C56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2A8A1102-B022-660E-5F59-954E05E044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3649"/>
            <a:ext cx="8089900" cy="2859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 err="1">
                <a:solidFill>
                  <a:srgbClr val="002060"/>
                </a:solidFill>
              </a:rPr>
              <a:t>Danskit</a:t>
            </a:r>
            <a:r>
              <a:rPr lang="da-DK" sz="2000" b="1" dirty="0">
                <a:solidFill>
                  <a:srgbClr val="002060"/>
                </a:solidFill>
              </a:rPr>
              <a:t> </a:t>
            </a:r>
            <a:r>
              <a:rPr lang="da-DK" sz="2000" b="1" dirty="0" err="1">
                <a:solidFill>
                  <a:srgbClr val="002060"/>
                </a:solidFill>
              </a:rPr>
              <a:t>aningaasaateqarfii</a:t>
            </a:r>
            <a:r>
              <a:rPr lang="da-DK" sz="2000" b="1" dirty="0">
                <a:solidFill>
                  <a:srgbClr val="002060"/>
                </a:solidFill>
              </a:rPr>
              <a:t> Kalaallit </a:t>
            </a:r>
            <a:r>
              <a:rPr lang="da-DK" sz="2000" b="1" dirty="0" err="1">
                <a:solidFill>
                  <a:srgbClr val="002060"/>
                </a:solidFill>
              </a:rPr>
              <a:t>Nunaannut</a:t>
            </a:r>
            <a:r>
              <a:rPr lang="da-DK" sz="2000" b="1" dirty="0">
                <a:solidFill>
                  <a:srgbClr val="002060"/>
                </a:solidFill>
              </a:rPr>
              <a:t> </a:t>
            </a:r>
            <a:r>
              <a:rPr lang="da-DK" sz="2000" b="1" dirty="0" err="1">
                <a:solidFill>
                  <a:srgbClr val="002060"/>
                </a:solidFill>
              </a:rPr>
              <a:t>tapiisartut</a:t>
            </a:r>
            <a:endParaRPr lang="da-DK" sz="2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endParaRPr lang="da-DK" sz="2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a-DK" sz="2000" dirty="0" err="1">
                <a:solidFill>
                  <a:srgbClr val="002060"/>
                </a:solidFill>
              </a:rPr>
              <a:t>Aningaasaateqarfiit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soorlu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Østifterne</a:t>
            </a:r>
            <a:r>
              <a:rPr lang="da-DK" sz="2000" dirty="0">
                <a:solidFill>
                  <a:srgbClr val="002060"/>
                </a:solidFill>
              </a:rPr>
              <a:t>, A.P. Møller Fonden, Oak Fonden Danmark </a:t>
            </a:r>
            <a:r>
              <a:rPr lang="da-DK" sz="2000" dirty="0" err="1">
                <a:solidFill>
                  <a:srgbClr val="002060"/>
                </a:solidFill>
              </a:rPr>
              <a:t>aamma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Bikubenfonden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akuttunngitsumik</a:t>
            </a:r>
            <a:r>
              <a:rPr lang="da-DK" sz="2000" dirty="0">
                <a:solidFill>
                  <a:srgbClr val="002060"/>
                </a:solidFill>
              </a:rPr>
              <a:t> Kalaallit </a:t>
            </a:r>
            <a:r>
              <a:rPr lang="da-DK" sz="2000" dirty="0" err="1">
                <a:solidFill>
                  <a:srgbClr val="002060"/>
                </a:solidFill>
              </a:rPr>
              <a:t>Nunaanni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isumaginninnikkut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suliniutinut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inuiaqatigiinnilu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atugarlioqqajaasunut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tunngasunut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aningaasaliissuteqartarput</a:t>
            </a:r>
            <a:r>
              <a:rPr lang="da-DK" sz="2000" dirty="0">
                <a:solidFill>
                  <a:srgbClr val="002060"/>
                </a:solidFill>
              </a:rPr>
              <a:t>.</a:t>
            </a:r>
            <a:endParaRPr lang="da-DK" sz="18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E272D5FA-14CA-062A-F032-846414FEE5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9686" y="422843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CB6F0D32-85C4-9005-E92A-958DA654080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  <p:pic>
        <p:nvPicPr>
          <p:cNvPr id="5" name="Grafik 4" descr="Penge kontur">
            <a:extLst>
              <a:ext uri="{FF2B5EF4-FFF2-40B4-BE49-F238E27FC236}">
                <a16:creationId xmlns:a16="http://schemas.microsoft.com/office/drawing/2014/main" id="{3C4BE8C5-DFF9-47D7-686C-BA19CC6346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09784" y="3574200"/>
            <a:ext cx="1235095" cy="1235095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9BA84128-45D6-6A8E-2325-34EE9F145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4001"/>
            <a:ext cx="8522776" cy="1348491"/>
          </a:xfrm>
        </p:spPr>
        <p:txBody>
          <a:bodyPr>
            <a:normAutofit/>
          </a:bodyPr>
          <a:lstStyle/>
          <a:p>
            <a:r>
              <a:rPr lang="da-DK" dirty="0" err="1"/>
              <a:t>Tapersersorneqarnissamut</a:t>
            </a:r>
            <a:r>
              <a:rPr lang="da-DK" dirty="0"/>
              <a:t> </a:t>
            </a:r>
            <a:r>
              <a:rPr lang="da-DK" dirty="0" err="1"/>
              <a:t>periarfissat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798064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D27051-B1E6-1DCE-CDA1-0DE79AD6B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230DBEBF-73AF-B63E-4D2F-E8113A80F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3649"/>
            <a:ext cx="8089900" cy="2859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rgbClr val="002060"/>
                </a:solidFill>
              </a:rPr>
              <a:t>Inuit </a:t>
            </a:r>
            <a:r>
              <a:rPr lang="da-DK" sz="2000" b="1" dirty="0" err="1">
                <a:solidFill>
                  <a:srgbClr val="002060"/>
                </a:solidFill>
              </a:rPr>
              <a:t>Innarluutillit</a:t>
            </a:r>
            <a:r>
              <a:rPr lang="da-DK" sz="2000" b="1" dirty="0">
                <a:solidFill>
                  <a:srgbClr val="002060"/>
                </a:solidFill>
              </a:rPr>
              <a:t> </a:t>
            </a:r>
            <a:r>
              <a:rPr lang="da-DK" sz="2000" b="1" dirty="0" err="1">
                <a:solidFill>
                  <a:srgbClr val="002060"/>
                </a:solidFill>
              </a:rPr>
              <a:t>Oqaaseqartartoqarfiat</a:t>
            </a:r>
            <a:r>
              <a:rPr lang="da-DK" sz="2000" b="1" dirty="0">
                <a:solidFill>
                  <a:srgbClr val="002060"/>
                </a:solidFill>
              </a:rPr>
              <a:t> Tilioq</a:t>
            </a:r>
          </a:p>
          <a:p>
            <a:pPr marL="0" indent="0">
              <a:buNone/>
            </a:pPr>
            <a:endParaRPr lang="da-DK" sz="2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a-DK" sz="2000" dirty="0" err="1">
                <a:solidFill>
                  <a:srgbClr val="002060"/>
                </a:solidFill>
              </a:rPr>
              <a:t>Pisinnaatitaaffiit</a:t>
            </a:r>
            <a:r>
              <a:rPr lang="da-DK" sz="2000" dirty="0">
                <a:solidFill>
                  <a:srgbClr val="002060"/>
                </a:solidFill>
              </a:rPr>
              <a:t>, </a:t>
            </a:r>
            <a:r>
              <a:rPr lang="da-DK" sz="2000" dirty="0" err="1">
                <a:solidFill>
                  <a:srgbClr val="002060"/>
                </a:solidFill>
              </a:rPr>
              <a:t>atoruminarsaaneq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aamma</a:t>
            </a:r>
            <a:r>
              <a:rPr lang="da-DK" sz="2000" dirty="0">
                <a:solidFill>
                  <a:srgbClr val="002060"/>
                </a:solidFill>
              </a:rPr>
              <a:t> inuit </a:t>
            </a:r>
            <a:r>
              <a:rPr lang="da-DK" sz="2000" dirty="0" err="1">
                <a:solidFill>
                  <a:srgbClr val="002060"/>
                </a:solidFill>
              </a:rPr>
              <a:t>innarluutillit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pillugit</a:t>
            </a:r>
            <a:r>
              <a:rPr lang="da-DK" sz="2000" dirty="0">
                <a:solidFill>
                  <a:srgbClr val="002060"/>
                </a:solidFill>
              </a:rPr>
              <a:t> NP-it </a:t>
            </a:r>
            <a:r>
              <a:rPr lang="da-DK" sz="2000" dirty="0" err="1">
                <a:solidFill>
                  <a:srgbClr val="002060"/>
                </a:solidFill>
              </a:rPr>
              <a:t>isumaqatigiissutaannik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malinninneq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pillugit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siunnersuisutut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attavigineqarsinnaalluni</a:t>
            </a:r>
            <a:r>
              <a:rPr lang="da-DK" sz="2000" dirty="0">
                <a:solidFill>
                  <a:srgbClr val="002060"/>
                </a:solidFill>
              </a:rPr>
              <a:t>.</a:t>
            </a:r>
            <a:endParaRPr lang="da-DK" sz="18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EAF304CD-C7B6-8099-7649-BC9111F119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9686" y="422843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CAAD1465-17A6-CF3D-F4FF-828E0FDEAA5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3D956C6E-D5C5-049D-78B5-1F6A6A7FD1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4001"/>
            <a:ext cx="8522776" cy="1348491"/>
          </a:xfrm>
        </p:spPr>
        <p:txBody>
          <a:bodyPr>
            <a:normAutofit/>
          </a:bodyPr>
          <a:lstStyle/>
          <a:p>
            <a:r>
              <a:rPr lang="da-DK" dirty="0" err="1"/>
              <a:t>Tapersersorneqarnissamut</a:t>
            </a:r>
            <a:r>
              <a:rPr lang="da-DK" dirty="0"/>
              <a:t> </a:t>
            </a:r>
            <a:r>
              <a:rPr lang="da-DK" dirty="0" err="1"/>
              <a:t>periarfissat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4115098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DB634E-49B5-9276-2181-6B9123F52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DDB15E82-086F-E25A-11B9-86C2BA1CF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3649"/>
            <a:ext cx="8089900" cy="2859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rgbClr val="002060"/>
                </a:solidFill>
              </a:rPr>
              <a:t>Pissassarfik, </a:t>
            </a:r>
            <a:r>
              <a:rPr lang="da-DK" sz="2000" b="1" dirty="0" err="1">
                <a:solidFill>
                  <a:srgbClr val="002060"/>
                </a:solidFill>
              </a:rPr>
              <a:t>nuna</a:t>
            </a:r>
            <a:r>
              <a:rPr lang="da-DK" sz="2000" b="1" dirty="0">
                <a:solidFill>
                  <a:srgbClr val="002060"/>
                </a:solidFill>
              </a:rPr>
              <a:t> </a:t>
            </a:r>
            <a:r>
              <a:rPr lang="da-DK" sz="2000" b="1" dirty="0" err="1">
                <a:solidFill>
                  <a:srgbClr val="002060"/>
                </a:solidFill>
              </a:rPr>
              <a:t>tamakkerlugu</a:t>
            </a:r>
            <a:r>
              <a:rPr lang="da-DK" sz="2000" b="1" dirty="0">
                <a:solidFill>
                  <a:srgbClr val="002060"/>
                </a:solidFill>
              </a:rPr>
              <a:t> </a:t>
            </a:r>
            <a:r>
              <a:rPr lang="da-DK" sz="2000" b="1" dirty="0" err="1">
                <a:solidFill>
                  <a:srgbClr val="002060"/>
                </a:solidFill>
              </a:rPr>
              <a:t>innarluutilinnik</a:t>
            </a:r>
            <a:r>
              <a:rPr lang="da-DK" sz="2000" b="1" dirty="0">
                <a:solidFill>
                  <a:srgbClr val="002060"/>
                </a:solidFill>
              </a:rPr>
              <a:t> </a:t>
            </a:r>
            <a:r>
              <a:rPr lang="da-DK" sz="2000" b="1" dirty="0" err="1">
                <a:solidFill>
                  <a:srgbClr val="002060"/>
                </a:solidFill>
              </a:rPr>
              <a:t>sullissivik</a:t>
            </a:r>
            <a:r>
              <a:rPr lang="da-DK" sz="2000" b="1" dirty="0">
                <a:solidFill>
                  <a:srgbClr val="002060"/>
                </a:solidFill>
              </a:rPr>
              <a:t> </a:t>
            </a:r>
            <a:endParaRPr lang="da-DK" sz="2000" dirty="0"/>
          </a:p>
          <a:p>
            <a:pPr marL="0" indent="0">
              <a:buNone/>
            </a:pPr>
            <a:endParaRPr lang="da-DK" sz="2000" dirty="0"/>
          </a:p>
          <a:p>
            <a:pPr marL="0" indent="0">
              <a:buNone/>
            </a:pPr>
            <a:r>
              <a:rPr lang="da-DK" sz="2000" dirty="0" err="1"/>
              <a:t>Ilaqutariinnut</a:t>
            </a:r>
            <a:r>
              <a:rPr lang="da-DK" sz="2000" dirty="0"/>
              <a:t>, </a:t>
            </a:r>
            <a:r>
              <a:rPr lang="da-DK" sz="2000" dirty="0" err="1"/>
              <a:t>inunnut</a:t>
            </a:r>
            <a:r>
              <a:rPr lang="da-DK" sz="2000" dirty="0"/>
              <a:t> </a:t>
            </a:r>
            <a:r>
              <a:rPr lang="da-DK" sz="2000" dirty="0" err="1"/>
              <a:t>innarluutilinnut</a:t>
            </a:r>
            <a:r>
              <a:rPr lang="da-DK" sz="2000" dirty="0"/>
              <a:t> </a:t>
            </a:r>
            <a:r>
              <a:rPr lang="da-DK" sz="2000" dirty="0" err="1"/>
              <a:t>aamma</a:t>
            </a:r>
            <a:r>
              <a:rPr lang="da-DK" sz="2000" dirty="0"/>
              <a:t> </a:t>
            </a:r>
            <a:r>
              <a:rPr lang="da-DK" sz="2000" dirty="0" err="1"/>
              <a:t>peqatigiiffimmi</a:t>
            </a:r>
            <a:r>
              <a:rPr lang="da-DK" sz="2000" dirty="0"/>
              <a:t> </a:t>
            </a:r>
            <a:r>
              <a:rPr lang="da-DK" sz="2000" dirty="0" err="1"/>
              <a:t>ilaasortanut</a:t>
            </a:r>
            <a:r>
              <a:rPr lang="da-DK" sz="2000" dirty="0"/>
              <a:t> </a:t>
            </a:r>
            <a:r>
              <a:rPr lang="da-DK" sz="2000" dirty="0" err="1"/>
              <a:t>suliamik</a:t>
            </a:r>
            <a:r>
              <a:rPr lang="da-DK" sz="2000" dirty="0"/>
              <a:t> </a:t>
            </a:r>
            <a:r>
              <a:rPr lang="da-DK" sz="2000" dirty="0" err="1"/>
              <a:t>ilinniarsimasunik</a:t>
            </a:r>
            <a:r>
              <a:rPr lang="da-DK" sz="2000" dirty="0"/>
              <a:t> </a:t>
            </a:r>
            <a:r>
              <a:rPr lang="da-DK" sz="2000" dirty="0" err="1"/>
              <a:t>siunnersuinermik</a:t>
            </a:r>
            <a:r>
              <a:rPr lang="da-DK" sz="2000" dirty="0"/>
              <a:t>, </a:t>
            </a:r>
            <a:r>
              <a:rPr lang="da-DK" sz="2000" dirty="0" err="1"/>
              <a:t>pikkorissaanernik</a:t>
            </a:r>
            <a:r>
              <a:rPr lang="da-DK" sz="2000" dirty="0"/>
              <a:t> </a:t>
            </a:r>
            <a:r>
              <a:rPr lang="da-DK" sz="2000" dirty="0" err="1"/>
              <a:t>aamma</a:t>
            </a:r>
            <a:r>
              <a:rPr lang="da-DK" sz="2000" dirty="0"/>
              <a:t> </a:t>
            </a:r>
            <a:r>
              <a:rPr lang="da-DK" sz="2000" dirty="0" err="1"/>
              <a:t>ilitsersuinermik</a:t>
            </a:r>
            <a:r>
              <a:rPr lang="da-DK" sz="2000" dirty="0"/>
              <a:t> </a:t>
            </a:r>
            <a:r>
              <a:rPr lang="da-DK" sz="2000" dirty="0" err="1"/>
              <a:t>neqerooruteqarpoq</a:t>
            </a:r>
            <a:r>
              <a:rPr lang="da-DK" sz="2000" dirty="0"/>
              <a:t>.</a:t>
            </a:r>
            <a:endParaRPr lang="da-DK" sz="18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7A3A5D56-7523-DA5B-ABFC-4BC7B455FF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9686" y="422843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9AC01321-47BB-748E-494E-3FB9DFD9788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8CA697BA-0A17-5B70-1A93-274BBF319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4001"/>
            <a:ext cx="8522776" cy="1348491"/>
          </a:xfrm>
        </p:spPr>
        <p:txBody>
          <a:bodyPr>
            <a:normAutofit/>
          </a:bodyPr>
          <a:lstStyle/>
          <a:p>
            <a:r>
              <a:rPr lang="da-DK" dirty="0" err="1"/>
              <a:t>Tapersersorneqarnissamut</a:t>
            </a:r>
            <a:r>
              <a:rPr lang="da-DK" dirty="0"/>
              <a:t> </a:t>
            </a:r>
            <a:r>
              <a:rPr lang="da-DK" dirty="0" err="1"/>
              <a:t>periarfissat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9923760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BF5771-42D9-17C3-D0B5-83E7F09BC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BBB89B04-9A3E-25D7-1115-8B05D9CA9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3649"/>
            <a:ext cx="8089900" cy="28590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sz="2000" b="1" dirty="0">
                <a:solidFill>
                  <a:srgbClr val="002060"/>
                </a:solidFill>
              </a:rPr>
              <a:t>Nunatsinni Inuit </a:t>
            </a:r>
            <a:r>
              <a:rPr lang="da-DK" sz="2000" b="1" dirty="0" err="1">
                <a:solidFill>
                  <a:srgbClr val="002060"/>
                </a:solidFill>
              </a:rPr>
              <a:t>Innarluutillit</a:t>
            </a:r>
            <a:r>
              <a:rPr lang="da-DK" sz="2000" b="1" dirty="0">
                <a:solidFill>
                  <a:srgbClr val="002060"/>
                </a:solidFill>
              </a:rPr>
              <a:t> </a:t>
            </a:r>
            <a:r>
              <a:rPr lang="da-DK" sz="2000" b="1" dirty="0" err="1">
                <a:solidFill>
                  <a:srgbClr val="002060"/>
                </a:solidFill>
              </a:rPr>
              <a:t>Kattuffiat</a:t>
            </a:r>
            <a:r>
              <a:rPr lang="da-DK" sz="2000" b="1" dirty="0">
                <a:solidFill>
                  <a:srgbClr val="002060"/>
                </a:solidFill>
              </a:rPr>
              <a:t>, NIIK</a:t>
            </a:r>
          </a:p>
          <a:p>
            <a:pPr marL="0" indent="0">
              <a:buNone/>
            </a:pPr>
            <a:endParaRPr lang="da-DK" sz="2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a-DK" sz="2000" dirty="0">
                <a:solidFill>
                  <a:srgbClr val="002060"/>
                </a:solidFill>
              </a:rPr>
              <a:t>Kalaallit </a:t>
            </a:r>
            <a:r>
              <a:rPr lang="da-DK" sz="2000" dirty="0" err="1">
                <a:solidFill>
                  <a:srgbClr val="002060"/>
                </a:solidFill>
              </a:rPr>
              <a:t>Nunaanni</a:t>
            </a:r>
            <a:r>
              <a:rPr lang="da-DK" sz="2000" dirty="0">
                <a:solidFill>
                  <a:srgbClr val="002060"/>
                </a:solidFill>
              </a:rPr>
              <a:t> inuit </a:t>
            </a:r>
            <a:r>
              <a:rPr lang="da-DK" sz="2000" dirty="0" err="1">
                <a:solidFill>
                  <a:srgbClr val="002060"/>
                </a:solidFill>
              </a:rPr>
              <a:t>innarluutillit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peqatigiiffiinut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kattuffik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ataqatigiissaarinermik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siuarsaanermillu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peqatigiiffinnut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ilaasortanut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ikiuisinnaavoq</a:t>
            </a:r>
            <a:r>
              <a:rPr lang="da-DK" sz="2000" dirty="0">
                <a:solidFill>
                  <a:srgbClr val="002060"/>
                </a:solidFill>
              </a:rPr>
              <a:t>.</a:t>
            </a:r>
            <a:endParaRPr lang="da-DK" sz="18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96A8341B-40B5-DB8C-C509-BE5574331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9686" y="422843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75BDB50B-E9C4-0632-A98D-C6B9F0827B5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F370BC4C-E253-500B-7419-702E3BC22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4001"/>
            <a:ext cx="8522776" cy="1348491"/>
          </a:xfrm>
        </p:spPr>
        <p:txBody>
          <a:bodyPr>
            <a:normAutofit/>
          </a:bodyPr>
          <a:lstStyle/>
          <a:p>
            <a:r>
              <a:rPr lang="da-DK" dirty="0" err="1"/>
              <a:t>Tapersersorneqarnissamut</a:t>
            </a:r>
            <a:r>
              <a:rPr lang="da-DK" dirty="0"/>
              <a:t> </a:t>
            </a:r>
            <a:r>
              <a:rPr lang="da-DK" dirty="0" err="1"/>
              <a:t>periarfissat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4171077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F4A9F7-B7FE-4E9C-3E23-4FC8CBE2E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4FC5EC79-E4A4-65FE-1511-AC0A096BF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33649"/>
            <a:ext cx="8089900" cy="285905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da-DK" sz="2000" b="1" dirty="0" err="1">
                <a:solidFill>
                  <a:srgbClr val="002060"/>
                </a:solidFill>
              </a:rPr>
              <a:t>Inatsisitigut</a:t>
            </a:r>
            <a:r>
              <a:rPr lang="da-DK" sz="2000" b="1" dirty="0">
                <a:solidFill>
                  <a:srgbClr val="002060"/>
                </a:solidFill>
              </a:rPr>
              <a:t> </a:t>
            </a:r>
            <a:r>
              <a:rPr lang="da-DK" sz="2000" b="1" dirty="0" err="1">
                <a:solidFill>
                  <a:srgbClr val="002060"/>
                </a:solidFill>
              </a:rPr>
              <a:t>ikiuisarfik</a:t>
            </a:r>
            <a:r>
              <a:rPr lang="da-DK" sz="2000" b="1" dirty="0">
                <a:solidFill>
                  <a:srgbClr val="002060"/>
                </a:solidFill>
              </a:rPr>
              <a:t> </a:t>
            </a:r>
            <a:r>
              <a:rPr lang="da-DK" sz="2000" b="1" dirty="0" err="1">
                <a:solidFill>
                  <a:srgbClr val="002060"/>
                </a:solidFill>
              </a:rPr>
              <a:t>namminersortitaq</a:t>
            </a:r>
            <a:r>
              <a:rPr lang="da-DK" sz="2000" b="1" dirty="0">
                <a:solidFill>
                  <a:srgbClr val="002060"/>
                </a:solidFill>
              </a:rPr>
              <a:t> IKIU</a:t>
            </a:r>
          </a:p>
          <a:p>
            <a:pPr marL="0" indent="0">
              <a:buNone/>
            </a:pPr>
            <a:endParaRPr lang="da-DK" sz="2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a-DK" sz="2000" dirty="0">
                <a:solidFill>
                  <a:srgbClr val="002060"/>
                </a:solidFill>
              </a:rPr>
              <a:t> IKIU Kalaallit </a:t>
            </a:r>
            <a:r>
              <a:rPr lang="da-DK" sz="2000" dirty="0" err="1">
                <a:solidFill>
                  <a:srgbClr val="002060"/>
                </a:solidFill>
              </a:rPr>
              <a:t>Nunaanni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innuttaasunut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tamanut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akeqanngitsumik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matoqqasumillu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inatsisitigut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siunnersuisarpoq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ilitsersuisarlunilu</a:t>
            </a:r>
            <a:r>
              <a:rPr lang="da-DK" sz="2000" dirty="0">
                <a:solidFill>
                  <a:srgbClr val="002060"/>
                </a:solidFill>
              </a:rPr>
              <a:t>. </a:t>
            </a:r>
            <a:r>
              <a:rPr lang="da-DK" sz="2000" dirty="0" err="1">
                <a:solidFill>
                  <a:srgbClr val="002060"/>
                </a:solidFill>
              </a:rPr>
              <a:t>Tamanna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ilaasortanut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inatsisitigut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eqqortumik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siunnersorneqarnissamut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pisariaqartitsisunut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s.i</a:t>
            </a:r>
            <a:r>
              <a:rPr lang="da-DK" sz="2000" dirty="0">
                <a:solidFill>
                  <a:srgbClr val="002060"/>
                </a:solidFill>
              </a:rPr>
              <a:t>. </a:t>
            </a:r>
            <a:r>
              <a:rPr lang="da-DK" sz="2000" dirty="0" err="1">
                <a:solidFill>
                  <a:srgbClr val="002060"/>
                </a:solidFill>
              </a:rPr>
              <a:t>taasiissutit</a:t>
            </a:r>
            <a:r>
              <a:rPr lang="da-DK" sz="2000" dirty="0">
                <a:solidFill>
                  <a:srgbClr val="002060"/>
                </a:solidFill>
              </a:rPr>
              <a:t>, </a:t>
            </a:r>
            <a:r>
              <a:rPr lang="da-DK" sz="2000" dirty="0" err="1">
                <a:solidFill>
                  <a:srgbClr val="002060"/>
                </a:solidFill>
              </a:rPr>
              <a:t>isumaqatigiissutit</a:t>
            </a:r>
            <a:r>
              <a:rPr lang="da-DK" sz="2000" dirty="0">
                <a:solidFill>
                  <a:srgbClr val="002060"/>
                </a:solidFill>
              </a:rPr>
              <a:t>, </a:t>
            </a:r>
            <a:r>
              <a:rPr lang="da-DK" sz="2000" dirty="0" err="1">
                <a:solidFill>
                  <a:srgbClr val="002060"/>
                </a:solidFill>
              </a:rPr>
              <a:t>angerlarsimaffik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imal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ilaqutariinnerup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tungaatigut</a:t>
            </a:r>
            <a:r>
              <a:rPr lang="da-DK" sz="2000" dirty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r>
              <a:rPr lang="da-DK" sz="2000" dirty="0" err="1">
                <a:solidFill>
                  <a:srgbClr val="002060"/>
                </a:solidFill>
              </a:rPr>
              <a:t>Ukiumut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isertitat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kisimiittuugaanni</a:t>
            </a:r>
            <a:r>
              <a:rPr lang="da-DK" sz="2000" dirty="0">
                <a:solidFill>
                  <a:srgbClr val="002060"/>
                </a:solidFill>
              </a:rPr>
              <a:t>, 371.000 kr. </a:t>
            </a:r>
            <a:r>
              <a:rPr lang="da-DK" sz="2000" dirty="0" err="1">
                <a:solidFill>
                  <a:srgbClr val="002060"/>
                </a:solidFill>
              </a:rPr>
              <a:t>imaluunniit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aappariiugaanni</a:t>
            </a:r>
            <a:r>
              <a:rPr lang="da-DK" sz="2000" dirty="0">
                <a:solidFill>
                  <a:srgbClr val="002060"/>
                </a:solidFill>
              </a:rPr>
              <a:t> 471.000 kr. </a:t>
            </a:r>
            <a:r>
              <a:rPr lang="da-DK" sz="2000" dirty="0" err="1">
                <a:solidFill>
                  <a:srgbClr val="002060"/>
                </a:solidFill>
              </a:rPr>
              <a:t>sullinneqarsinnaanermut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killigitinneqarluni</a:t>
            </a:r>
            <a:r>
              <a:rPr lang="da-DK" sz="2000" dirty="0">
                <a:solidFill>
                  <a:srgbClr val="002060"/>
                </a:solidFill>
              </a:rPr>
              <a:t>. </a:t>
            </a:r>
            <a:r>
              <a:rPr lang="da-DK" sz="2000" dirty="0" err="1">
                <a:solidFill>
                  <a:srgbClr val="002060"/>
                </a:solidFill>
              </a:rPr>
              <a:t>Meeraqaraanni</a:t>
            </a:r>
            <a:r>
              <a:rPr lang="da-DK" sz="2000" dirty="0">
                <a:solidFill>
                  <a:srgbClr val="002060"/>
                </a:solidFill>
              </a:rPr>
              <a:t> 18-t </a:t>
            </a:r>
            <a:r>
              <a:rPr lang="da-DK" sz="2000" dirty="0" err="1">
                <a:solidFill>
                  <a:srgbClr val="002060"/>
                </a:solidFill>
              </a:rPr>
              <a:t>inorlugit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ukiulimmik</a:t>
            </a:r>
            <a:r>
              <a:rPr lang="da-DK" sz="2000" dirty="0">
                <a:solidFill>
                  <a:srgbClr val="002060"/>
                </a:solidFill>
              </a:rPr>
              <a:t>, </a:t>
            </a:r>
            <a:r>
              <a:rPr lang="da-DK" sz="2000" dirty="0" err="1">
                <a:solidFill>
                  <a:srgbClr val="002060"/>
                </a:solidFill>
              </a:rPr>
              <a:t>aningaasat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isertitat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killigitinneqartut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meeqqamut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ataatsimut</a:t>
            </a:r>
            <a:r>
              <a:rPr lang="da-DK" sz="2000" dirty="0">
                <a:solidFill>
                  <a:srgbClr val="002060"/>
                </a:solidFill>
              </a:rPr>
              <a:t> kr. 64.000-iupput.</a:t>
            </a:r>
            <a:endParaRPr lang="da-DK" sz="18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B12974B8-6CC2-25C4-5E8D-440AD63E3A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9686" y="422843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9862AFA7-18DF-CDCF-8F00-8E138FB9835A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24A4C44C-6FA4-3AEB-5FE6-C95743BF1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9616"/>
            <a:ext cx="8522776" cy="1348491"/>
          </a:xfrm>
        </p:spPr>
        <p:txBody>
          <a:bodyPr>
            <a:normAutofit/>
          </a:bodyPr>
          <a:lstStyle/>
          <a:p>
            <a:r>
              <a:rPr lang="da-DK" dirty="0" err="1"/>
              <a:t>Tapersersorneqarnissamut</a:t>
            </a:r>
            <a:r>
              <a:rPr lang="da-DK" dirty="0"/>
              <a:t> </a:t>
            </a:r>
            <a:r>
              <a:rPr lang="da-DK" dirty="0" err="1"/>
              <a:t>periarfissat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715122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4EB49-6256-F673-30B2-EE1447B7B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6BD2F878-FD7D-5906-A727-4E0ACC7FD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2492"/>
            <a:ext cx="8089900" cy="348575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a-DK" sz="2000" b="1" dirty="0" err="1">
                <a:solidFill>
                  <a:srgbClr val="002060"/>
                </a:solidFill>
              </a:rPr>
              <a:t>Inatsisitigut</a:t>
            </a:r>
            <a:r>
              <a:rPr lang="da-DK" sz="2000" b="1" dirty="0">
                <a:solidFill>
                  <a:srgbClr val="002060"/>
                </a:solidFill>
              </a:rPr>
              <a:t> </a:t>
            </a:r>
            <a:r>
              <a:rPr lang="da-DK" sz="2000" b="1" dirty="0" err="1">
                <a:solidFill>
                  <a:srgbClr val="002060"/>
                </a:solidFill>
              </a:rPr>
              <a:t>ikiuisarfik</a:t>
            </a:r>
            <a:r>
              <a:rPr lang="da-DK" sz="2000" b="1" dirty="0">
                <a:solidFill>
                  <a:srgbClr val="002060"/>
                </a:solidFill>
              </a:rPr>
              <a:t> </a:t>
            </a:r>
            <a:r>
              <a:rPr lang="da-DK" sz="2000" b="1" dirty="0" err="1">
                <a:solidFill>
                  <a:srgbClr val="002060"/>
                </a:solidFill>
              </a:rPr>
              <a:t>namminersortitaq</a:t>
            </a:r>
            <a:r>
              <a:rPr lang="da-DK" sz="2000" b="1" dirty="0">
                <a:solidFill>
                  <a:srgbClr val="002060"/>
                </a:solidFill>
              </a:rPr>
              <a:t> IKIU</a:t>
            </a:r>
          </a:p>
          <a:p>
            <a:pPr marL="0" indent="0">
              <a:buNone/>
            </a:pPr>
            <a:endParaRPr lang="da-DK" sz="2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a-DK" sz="2000" b="1" dirty="0" err="1">
                <a:solidFill>
                  <a:srgbClr val="002060"/>
                </a:solidFill>
              </a:rPr>
              <a:t>Peqatigiiffimmut</a:t>
            </a:r>
            <a:r>
              <a:rPr lang="da-DK" sz="2000" b="1" dirty="0">
                <a:solidFill>
                  <a:srgbClr val="002060"/>
                </a:solidFill>
              </a:rPr>
              <a:t> </a:t>
            </a:r>
            <a:r>
              <a:rPr lang="da-DK" sz="2000" b="1" dirty="0" err="1">
                <a:solidFill>
                  <a:srgbClr val="002060"/>
                </a:solidFill>
              </a:rPr>
              <a:t>siunnersuineq</a:t>
            </a:r>
            <a:endParaRPr lang="da-DK" sz="2000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a-DK" sz="2000" dirty="0" err="1">
                <a:solidFill>
                  <a:srgbClr val="002060"/>
                </a:solidFill>
              </a:rPr>
              <a:t>Siulersuisuni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ilaasortat</a:t>
            </a:r>
            <a:r>
              <a:rPr lang="da-DK" sz="2000" dirty="0">
                <a:solidFill>
                  <a:srgbClr val="002060"/>
                </a:solidFill>
              </a:rPr>
              <a:t> IKIU-mut </a:t>
            </a:r>
            <a:r>
              <a:rPr lang="da-DK" sz="2000" dirty="0" err="1">
                <a:solidFill>
                  <a:srgbClr val="002060"/>
                </a:solidFill>
              </a:rPr>
              <a:t>saaffiginnissinnaapput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peqatigiiffinnut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inatsisinut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tunngasut</a:t>
            </a:r>
            <a:r>
              <a:rPr lang="da-DK" sz="2000" dirty="0">
                <a:solidFill>
                  <a:srgbClr val="002060"/>
                </a:solidFill>
              </a:rPr>
              <a:t>, </a:t>
            </a:r>
            <a:r>
              <a:rPr lang="da-DK" sz="2000" dirty="0" err="1">
                <a:solidFill>
                  <a:srgbClr val="002060"/>
                </a:solidFill>
              </a:rPr>
              <a:t>isumaqatigiissutit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imal</a:t>
            </a:r>
            <a:r>
              <a:rPr lang="da-DK" sz="2000" dirty="0">
                <a:solidFill>
                  <a:srgbClr val="002060"/>
                </a:solidFill>
              </a:rPr>
              <a:t>. </a:t>
            </a:r>
            <a:r>
              <a:rPr lang="da-DK" sz="2000" dirty="0" err="1">
                <a:solidFill>
                  <a:srgbClr val="002060"/>
                </a:solidFill>
              </a:rPr>
              <a:t>inatsisitigut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allakkiat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nalilersorneqarnissaat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pillugu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nalinginnaasumik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siunnersortinniarlutik</a:t>
            </a:r>
            <a:r>
              <a:rPr lang="da-DK" sz="2000" dirty="0">
                <a:solidFill>
                  <a:srgbClr val="002060"/>
                </a:solidFill>
              </a:rPr>
              <a:t>.</a:t>
            </a:r>
          </a:p>
          <a:p>
            <a:pPr marL="0" indent="0">
              <a:buNone/>
            </a:pPr>
            <a:endParaRPr lang="da-DK" sz="2000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da-DK" sz="2000" dirty="0">
                <a:solidFill>
                  <a:srgbClr val="002060"/>
                </a:solidFill>
              </a:rPr>
              <a:t>IKIU </a:t>
            </a:r>
            <a:r>
              <a:rPr lang="da-DK" sz="2000" dirty="0" err="1">
                <a:solidFill>
                  <a:srgbClr val="002060"/>
                </a:solidFill>
              </a:rPr>
              <a:t>aningaasarsiornikkut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suliassani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ikiorsiissuteqanngilaq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aammalu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nalinginnaasumik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pisortat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suliassaqarfianni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allaffissornikkut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suliassani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sinniisutut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suliaqarneq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ajorpoq</a:t>
            </a:r>
            <a:r>
              <a:rPr lang="da-DK" sz="2000" dirty="0">
                <a:solidFill>
                  <a:srgbClr val="002060"/>
                </a:solidFill>
              </a:rPr>
              <a:t>, </a:t>
            </a:r>
            <a:r>
              <a:rPr lang="da-DK" sz="2000" dirty="0" err="1">
                <a:solidFill>
                  <a:srgbClr val="002060"/>
                </a:solidFill>
              </a:rPr>
              <a:t>tassani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oqartussaasut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nammineq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paasissutissanut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ilitsersuinissamullu</a:t>
            </a:r>
            <a:r>
              <a:rPr lang="da-DK" sz="2000" dirty="0">
                <a:solidFill>
                  <a:srgbClr val="002060"/>
                </a:solidFill>
              </a:rPr>
              <a:t> </a:t>
            </a:r>
            <a:r>
              <a:rPr lang="da-DK" sz="2000" dirty="0" err="1">
                <a:solidFill>
                  <a:srgbClr val="002060"/>
                </a:solidFill>
              </a:rPr>
              <a:t>pisussaaffeqarput</a:t>
            </a:r>
            <a:r>
              <a:rPr lang="da-DK" sz="2000" dirty="0">
                <a:solidFill>
                  <a:srgbClr val="002060"/>
                </a:solidFill>
              </a:rPr>
              <a:t>.</a:t>
            </a:r>
            <a:endParaRPr lang="da-DK" sz="1800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D749DC58-622B-A39D-F360-62630FD62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19686" y="422843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A12AC8E4-06EC-7089-448E-45FDB0B44C6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  <p:sp>
        <p:nvSpPr>
          <p:cNvPr id="6" name="Titel 1">
            <a:extLst>
              <a:ext uri="{FF2B5EF4-FFF2-40B4-BE49-F238E27FC236}">
                <a16:creationId xmlns:a16="http://schemas.microsoft.com/office/drawing/2014/main" id="{3CFB82B2-E4D5-F6EE-65E3-5C1B0E185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22843"/>
            <a:ext cx="8522776" cy="1348491"/>
          </a:xfrm>
        </p:spPr>
        <p:txBody>
          <a:bodyPr>
            <a:normAutofit/>
          </a:bodyPr>
          <a:lstStyle/>
          <a:p>
            <a:r>
              <a:rPr lang="da-DK" dirty="0" err="1"/>
              <a:t>Tapersersorneqarnissamut</a:t>
            </a:r>
            <a:r>
              <a:rPr lang="da-DK" dirty="0"/>
              <a:t> </a:t>
            </a:r>
            <a:r>
              <a:rPr lang="da-DK" dirty="0" err="1"/>
              <a:t>periarfissat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2170181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9490D1-FA18-B150-0015-9E89917D4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43CDFA7-ED81-E5A6-8BD1-AB5FA9B6CB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6142" y="2547754"/>
            <a:ext cx="8159716" cy="1015503"/>
          </a:xfrm>
        </p:spPr>
        <p:txBody>
          <a:bodyPr>
            <a:normAutofit fontScale="90000"/>
          </a:bodyPr>
          <a:lstStyle/>
          <a:p>
            <a:pPr algn="ctr"/>
            <a:br>
              <a:rPr lang="da-DK" dirty="0"/>
            </a:br>
            <a:r>
              <a:rPr lang="da-DK" dirty="0" err="1"/>
              <a:t>Oqalleqatigiinneq</a:t>
            </a:r>
            <a:endParaRPr lang="da-DK" dirty="0"/>
          </a:p>
        </p:txBody>
      </p:sp>
      <p:sp>
        <p:nvSpPr>
          <p:cNvPr id="7" name="Pladsholder til indhold 6">
            <a:extLst>
              <a:ext uri="{FF2B5EF4-FFF2-40B4-BE49-F238E27FC236}">
                <a16:creationId xmlns:a16="http://schemas.microsoft.com/office/drawing/2014/main" id="{E1490E25-7C4B-83A4-2DE4-9AEDA83B6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3483" y="3821268"/>
            <a:ext cx="8865032" cy="930501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da-DK" sz="2400" dirty="0"/>
              <a:t>Tilioq </a:t>
            </a:r>
            <a:r>
              <a:rPr lang="da-DK" sz="2400" dirty="0" err="1"/>
              <a:t>peqatigiiffiillu</a:t>
            </a:r>
            <a:r>
              <a:rPr lang="da-DK" sz="2400" dirty="0"/>
              <a:t> </a:t>
            </a:r>
            <a:r>
              <a:rPr lang="da-DK" sz="2400" dirty="0" err="1"/>
              <a:t>peqatigiiffilerineq</a:t>
            </a:r>
            <a:r>
              <a:rPr lang="da-DK" sz="2400" dirty="0"/>
              <a:t> </a:t>
            </a:r>
            <a:r>
              <a:rPr lang="da-DK" sz="2400" dirty="0" err="1"/>
              <a:t>tapersersorneqarnissamullu</a:t>
            </a:r>
            <a:r>
              <a:rPr lang="da-DK" sz="2400" dirty="0"/>
              <a:t> </a:t>
            </a:r>
            <a:r>
              <a:rPr lang="da-DK" sz="2400" dirty="0" err="1"/>
              <a:t>periarfissat</a:t>
            </a:r>
            <a:r>
              <a:rPr lang="da-DK" sz="2400" dirty="0"/>
              <a:t> </a:t>
            </a:r>
            <a:r>
              <a:rPr lang="da-DK" sz="2400" dirty="0" err="1"/>
              <a:t>pillugit</a:t>
            </a:r>
            <a:r>
              <a:rPr lang="da-DK" sz="2400" dirty="0"/>
              <a:t> oqalleqatigiinnerat  </a:t>
            </a:r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DFAE549B-1A7F-7D42-5901-9C7AD6BBE1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42363" y="918629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1D6E7838-CBA6-6ABB-738A-F06EF96D4EF8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457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04459-F3CA-1240-E847-493CBC52C1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B9F621-15AD-FB8E-5341-FF95EF262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8670" y="2679063"/>
            <a:ext cx="8159716" cy="1930740"/>
          </a:xfrm>
        </p:spPr>
        <p:txBody>
          <a:bodyPr/>
          <a:lstStyle/>
          <a:p>
            <a:pPr algn="ctr"/>
            <a:br>
              <a:rPr lang="da-DK" dirty="0"/>
            </a:br>
            <a:r>
              <a:rPr lang="da-DK" dirty="0" err="1"/>
              <a:t>Ataatsimut</a:t>
            </a:r>
            <a:r>
              <a:rPr lang="da-DK" dirty="0"/>
              <a:t> </a:t>
            </a:r>
            <a:r>
              <a:rPr lang="da-DK" dirty="0" err="1"/>
              <a:t>sammisaqartitsineq</a:t>
            </a:r>
            <a:endParaRPr lang="da-DK" dirty="0"/>
          </a:p>
        </p:txBody>
      </p:sp>
      <p:pic>
        <p:nvPicPr>
          <p:cNvPr id="8" name="Billede 7">
            <a:extLst>
              <a:ext uri="{FF2B5EF4-FFF2-40B4-BE49-F238E27FC236}">
                <a16:creationId xmlns:a16="http://schemas.microsoft.com/office/drawing/2014/main" id="{C0C17D74-E1C4-0DA1-8670-B5BF2C43F9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14892" y="815735"/>
            <a:ext cx="2907271" cy="1930741"/>
          </a:xfrm>
          <a:prstGeom prst="rect">
            <a:avLst/>
          </a:prstGeom>
        </p:spPr>
      </p:pic>
      <p:pic>
        <p:nvPicPr>
          <p:cNvPr id="3" name="Billede 2">
            <a:extLst>
              <a:ext uri="{FF2B5EF4-FFF2-40B4-BE49-F238E27FC236}">
                <a16:creationId xmlns:a16="http://schemas.microsoft.com/office/drawing/2014/main" id="{61394E01-5A12-430E-31B7-3E08DBE9B62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88243"/>
            <a:ext cx="12192000" cy="1348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5499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625A9-BEE3-54BC-6172-576A946E93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>
            <a:extLst>
              <a:ext uri="{FF2B5EF4-FFF2-40B4-BE49-F238E27FC236}">
                <a16:creationId xmlns:a16="http://schemas.microsoft.com/office/drawing/2014/main" id="{E9670A22-00E3-E711-62B0-15719B5F2C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94602" y="587371"/>
            <a:ext cx="1517081" cy="89683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1FE7296-1611-4F22-411C-FC990E955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2443" y="1745286"/>
            <a:ext cx="3362740" cy="2911154"/>
          </a:xfrm>
        </p:spPr>
        <p:txBody>
          <a:bodyPr>
            <a:normAutofit fontScale="90000"/>
          </a:bodyPr>
          <a:lstStyle/>
          <a:p>
            <a:pPr algn="ctr"/>
            <a:r>
              <a:rPr lang="da-DK" dirty="0" err="1">
                <a:solidFill>
                  <a:srgbClr val="3D728B"/>
                </a:solidFill>
              </a:rPr>
              <a:t>Qujanaq</a:t>
            </a:r>
            <a:br>
              <a:rPr lang="da-DK" dirty="0">
                <a:solidFill>
                  <a:srgbClr val="3D728B"/>
                </a:solidFill>
              </a:rPr>
            </a:br>
            <a:r>
              <a:rPr lang="da-DK" dirty="0">
                <a:solidFill>
                  <a:srgbClr val="3D728B"/>
                </a:solidFill>
              </a:rPr>
              <a:t>∙</a:t>
            </a:r>
            <a:br>
              <a:rPr lang="da-DK" dirty="0">
                <a:solidFill>
                  <a:srgbClr val="3D728B"/>
                </a:solidFill>
              </a:rPr>
            </a:br>
            <a:r>
              <a:rPr lang="da-DK" dirty="0">
                <a:solidFill>
                  <a:srgbClr val="3D728B"/>
                </a:solidFill>
              </a:rPr>
              <a:t>Tak</a:t>
            </a:r>
            <a:br>
              <a:rPr lang="da-DK" dirty="0">
                <a:solidFill>
                  <a:srgbClr val="3D728B"/>
                </a:solidFill>
              </a:rPr>
            </a:br>
            <a:r>
              <a:rPr lang="da-DK" dirty="0">
                <a:solidFill>
                  <a:srgbClr val="3D728B"/>
                </a:solidFill>
              </a:rPr>
              <a:t>∙</a:t>
            </a:r>
            <a:br>
              <a:rPr lang="da-DK" dirty="0">
                <a:solidFill>
                  <a:srgbClr val="3D728B"/>
                </a:solidFill>
              </a:rPr>
            </a:br>
            <a:r>
              <a:rPr lang="da-DK" dirty="0" err="1">
                <a:solidFill>
                  <a:srgbClr val="3D728B"/>
                </a:solidFill>
              </a:rPr>
              <a:t>Thank</a:t>
            </a:r>
            <a:r>
              <a:rPr lang="da-DK" dirty="0">
                <a:solidFill>
                  <a:srgbClr val="3D728B"/>
                </a:solidFill>
              </a:rPr>
              <a:t> </a:t>
            </a:r>
            <a:r>
              <a:rPr lang="da-DK" dirty="0" err="1">
                <a:solidFill>
                  <a:srgbClr val="3D728B"/>
                </a:solidFill>
              </a:rPr>
              <a:t>you</a:t>
            </a:r>
            <a:endParaRPr lang="da-DK" dirty="0">
              <a:solidFill>
                <a:srgbClr val="3D728B"/>
              </a:solidFill>
            </a:endParaRPr>
          </a:p>
        </p:txBody>
      </p:sp>
      <p:sp>
        <p:nvSpPr>
          <p:cNvPr id="3" name="Pladsholder til slidenummer 2">
            <a:extLst>
              <a:ext uri="{FF2B5EF4-FFF2-40B4-BE49-F238E27FC236}">
                <a16:creationId xmlns:a16="http://schemas.microsoft.com/office/drawing/2014/main" id="{75CE7AD0-732D-D69C-1A09-9BADCB540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9A2D43-8E90-4CFD-AF4B-4DB50281CD95}" type="slidenum">
              <a:rPr lang="da-DK" smtClean="0"/>
              <a:t>24</a:t>
            </a:fld>
            <a:endParaRPr lang="da-DK"/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7E3B2087-6481-27B2-ECB9-C4CABAB8C06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35000"/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72983"/>
            <a:ext cx="12192000" cy="1348492"/>
          </a:xfrm>
          <a:prstGeom prst="rect">
            <a:avLst/>
          </a:prstGeom>
        </p:spPr>
      </p:pic>
      <p:pic>
        <p:nvPicPr>
          <p:cNvPr id="7" name="Billede 6" descr="Et billede, der indeholder cirkel, mønster, Symmetri, design&#10;&#10;AI-genereret indhold kan være ukorrekt.">
            <a:extLst>
              <a:ext uri="{FF2B5EF4-FFF2-40B4-BE49-F238E27FC236}">
                <a16:creationId xmlns:a16="http://schemas.microsoft.com/office/drawing/2014/main" id="{52228457-BD97-2B3B-5B59-C7B7618A2A2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106" y="1411655"/>
            <a:ext cx="3578417" cy="3578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356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868</Words>
  <Application>Microsoft Office PowerPoint</Application>
  <PresentationFormat>Widescreen</PresentationFormat>
  <Paragraphs>150</Paragraphs>
  <Slides>24</Slides>
  <Notes>11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7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24</vt:i4>
      </vt:variant>
    </vt:vector>
  </HeadingPairs>
  <TitlesOfParts>
    <vt:vector size="32" baseType="lpstr">
      <vt:lpstr>Aptos</vt:lpstr>
      <vt:lpstr>Aptos Display</vt:lpstr>
      <vt:lpstr>Arial</vt:lpstr>
      <vt:lpstr>Calibri</vt:lpstr>
      <vt:lpstr>Courier New</vt:lpstr>
      <vt:lpstr>Source Sans Pro</vt:lpstr>
      <vt:lpstr>Wingdings</vt:lpstr>
      <vt:lpstr>Office-tema</vt:lpstr>
      <vt:lpstr>Tiliup isumasioqatigiisitsinera 2026 Peqatigiiffilerineq tapersersorneqarnissamut periarfissallu pillugit oqalleqatigiinneq 12.09.2026</vt:lpstr>
      <vt:lpstr>Oqaluuserisassat</vt:lpstr>
      <vt:lpstr>Inuttut innarluutit</vt:lpstr>
      <vt:lpstr>Inuttut innarluuteqarneq</vt:lpstr>
      <vt:lpstr>Tilioq Inuit Innarluutillit Oqaaseqartartuallu</vt:lpstr>
      <vt:lpstr>Tilioq Inuit Innarluutillit Oqaaseqartartuallu</vt:lpstr>
      <vt:lpstr>Tiliup suliassaqarfia</vt:lpstr>
      <vt:lpstr>Tiliup suliassaqarfia</vt:lpstr>
      <vt:lpstr>Tiliup suliassaqarfia</vt:lpstr>
      <vt:lpstr>Tiliup suliassaqarfia</vt:lpstr>
      <vt:lpstr>Peqatigiiffilerineq</vt:lpstr>
      <vt:lpstr>Tapersersorneqarnissamut periarfissat</vt:lpstr>
      <vt:lpstr>Tapersersorneqarnissamut periarfissat</vt:lpstr>
      <vt:lpstr>Tapersersorneqarnissamut periarfissat</vt:lpstr>
      <vt:lpstr>Tapersersorneqarnissamut periarfissat</vt:lpstr>
      <vt:lpstr>Tapersersorneqarnissamut periarfissat</vt:lpstr>
      <vt:lpstr>Tapersersorneqarnissamut periarfissat</vt:lpstr>
      <vt:lpstr>Tapersersorneqarnissamut periarfissat</vt:lpstr>
      <vt:lpstr>Tapersersorneqarnissamut periarfissat</vt:lpstr>
      <vt:lpstr>Tapersersorneqarnissamut periarfissat</vt:lpstr>
      <vt:lpstr>Tapersersorneqarnissamut periarfissat</vt:lpstr>
      <vt:lpstr> Oqalleqatigiinneq</vt:lpstr>
      <vt:lpstr> Ataatsimut sammisaqartitsineq</vt:lpstr>
      <vt:lpstr>Qujanaq ∙ Tak ∙ 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Qivioq Løvstrøm</dc:creator>
  <cp:lastModifiedBy>Qivioq Løvstrøm</cp:lastModifiedBy>
  <cp:revision>1</cp:revision>
  <dcterms:created xsi:type="dcterms:W3CDTF">2026-09-07T16:43:31Z</dcterms:created>
  <dcterms:modified xsi:type="dcterms:W3CDTF">2026-09-15T00:03:10Z</dcterms:modified>
</cp:coreProperties>
</file>