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B8A0D-380A-BE88-1360-E38172AA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EC0BD82-42E1-91AD-5B00-9F371CD3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1C35-C9B1-4CBE-96AF-B245FA64082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B1B173E-EADC-7B9E-8D5C-7D6F373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FE30EC-CC5E-B215-9621-1D6E2CF1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66CD-C7A6-485D-A36C-EFE32E6409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9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0D0D940-5DA3-4F58-DEB8-86612244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35B2674-7B1D-FC91-F33A-BAACE6D7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E50AB8-9F3F-620E-1DB5-C27E67A4E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191C35-C9B1-4CBE-96AF-B245FA64082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F6855C-B952-CC00-6749-E662FFFB0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8FBE0D-FA70-BE3D-9FB3-266F3BB30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166CD-C7A6-485D-A36C-EFE32E6409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09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EFA3296-1FBE-185E-9F8B-2857AB944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da-DK"/>
            </a:br>
            <a:br>
              <a:rPr lang="da-DK"/>
            </a:br>
            <a:r>
              <a:rPr lang="da-DK" sz="5300" spc="300">
                <a:solidFill>
                  <a:srgbClr val="BF1522"/>
                </a:solidFill>
              </a:rPr>
              <a:t>Handicapforeningsarbejde</a:t>
            </a:r>
            <a:br>
              <a:rPr lang="da-DK" sz="4900" spc="300"/>
            </a:br>
            <a:r>
              <a:rPr lang="da-DK" sz="4900" spc="300">
                <a:solidFill>
                  <a:srgbClr val="28235D"/>
                </a:solidFill>
              </a:rPr>
              <a:t>Back to basics </a:t>
            </a:r>
            <a:br>
              <a:rPr lang="da-DK" sz="4900" spc="300">
                <a:solidFill>
                  <a:srgbClr val="28235D"/>
                </a:solidFill>
              </a:rPr>
            </a:br>
            <a:r>
              <a:rPr lang="da-DK" sz="4900" spc="300">
                <a:solidFill>
                  <a:srgbClr val="28235D"/>
                </a:solidFill>
              </a:rPr>
              <a:t>Foreningsarbejdet i praksis</a:t>
            </a:r>
            <a:br>
              <a:rPr lang="da-DK" spc="300"/>
            </a:br>
            <a:r>
              <a:rPr lang="da-DK" sz="4000" spc="300">
                <a:solidFill>
                  <a:srgbClr val="28235D"/>
                </a:solidFill>
              </a:rPr>
              <a:t>Tilioqs foreningsseminar 2025</a:t>
            </a:r>
            <a:endParaRPr lang="da-DK" spc="300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78BE2B-5B5F-1B65-5429-74E7576A90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3583DB-D289-3C00-7D42-85E10A91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18950ED-A410-752B-01D0-F7DDC49F4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47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853D3AD-0005-5C22-913C-A2CC5E46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7F6ECB1-A0DC-C1AB-A568-6E0C31239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2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8BF3D2A-4DB5-C110-3E00-D498352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B63AC76-491E-030A-73E5-5613042C5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476915-D346-9101-E55D-5CCC63D4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C02915B-DAFB-29F7-0F03-9AD8C422E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6748A8-D624-02BE-C7A8-DF87B957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76B9017-EAA2-C622-AC0B-BDADDBC23C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B18593-BAD7-B745-4554-FD415E5F7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55F006D-0127-30B6-5BF3-0BB3FC3648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76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9426A0B-D4C8-63A9-7247-5BE2EEFF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40D6799-BD23-C97D-3974-03A1F7C5F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7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A178785-D1D8-2949-40E5-E7A67EFD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Den nye bestyrelse i foreningen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02DDED4-2ED4-B3AB-4853-D62B47A9FB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2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FFA7990-274C-B0B3-5638-64FD10D7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Det skal I have styr på som ny forening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8B7A190-11A7-846F-F1CC-869209015C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8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2456F8-4B26-515F-94F4-FDF006B2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solidFill>
                  <a:srgbClr val="BF1522"/>
                </a:solidFill>
              </a:rPr>
              <a:t>Qujanaq</a:t>
            </a:r>
            <a:br>
              <a:rPr lang="da-DK"/>
            </a:br>
            <a:r>
              <a:rPr lang="da-DK"/>
              <a:t>∙</a:t>
            </a:r>
            <a:br>
              <a:rPr lang="da-DK"/>
            </a:br>
            <a:r>
              <a:rPr lang="da-DK">
                <a:solidFill>
                  <a:srgbClr val="28235D"/>
                </a:solidFill>
              </a:rPr>
              <a:t>Tak</a:t>
            </a:r>
            <a:endParaRPr lang="da-DK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3DE878C-59F5-F743-8454-A1EBC5A7DC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1F58DEC-7BA4-02F7-AD40-CB387A8F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pc="300"/>
              <a:t>Dagsorden</a:t>
            </a:r>
            <a:endParaRPr lang="da-DK" spc="3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E05682C-0422-6CAC-47B9-74200F78C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2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5E4774-45E8-ADE7-BB4A-270DD987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Oprettelse af forening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6B3CB60-D32E-BCF1-740B-9187FB429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1582E5-580C-57F1-BD91-7CAF8838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Oprettelse af forening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1175240-1226-F928-7D89-7E50B8592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4C0D7C-63A0-9752-BAF0-686F47A3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0000"/>
                </a:solidFill>
                <a:latin typeface="-apple-system"/>
              </a:rPr>
              <a:t>Foreningens organisering</a:t>
            </a:r>
            <a:endParaRPr lang="da-DK" dirty="0">
              <a:solidFill>
                <a:srgbClr val="000000"/>
              </a:solidFill>
              <a:latin typeface="-apple-system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8950C34-2699-C901-1EEF-A750A31F9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3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44AB332-DE5C-996B-D843-307DE270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Forslag til vedtægter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08A561C-7D7D-7580-9239-EA4A222F91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ED72C2B-326F-E6BE-0D68-26C859BD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Forslag til vedtægter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743D1AF-4AC4-CE26-CD33-39EDA89C95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A2775A-DD59-CE00-BAD1-CD870149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Forslag til vedtægter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4087CE5-BB4B-BE43-4CE9-CD332A72C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9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5CD9322-4E29-F0D5-4487-932E5FFE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Stiftende generalforsamling</a:t>
            </a:r>
            <a:endParaRPr lang="kl-GL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99A6FF2-316F-6AB4-F9CF-4D01D0905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Widescreen</PresentationFormat>
  <Paragraphs>19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-apple-system</vt:lpstr>
      <vt:lpstr>Aptos</vt:lpstr>
      <vt:lpstr>Aptos Display</vt:lpstr>
      <vt:lpstr>Arial</vt:lpstr>
      <vt:lpstr>Office-tema</vt:lpstr>
      <vt:lpstr>  Handicapforeningsarbejde Back to basics  Foreningsarbejdet i praksis Tilioqs foreningsseminar 2025</vt:lpstr>
      <vt:lpstr>Dagsorden</vt:lpstr>
      <vt:lpstr>Oprettelse af forening</vt:lpstr>
      <vt:lpstr>Oprettelse af forening</vt:lpstr>
      <vt:lpstr>Foreningens organisering</vt:lpstr>
      <vt:lpstr>Forslag til vedtægter</vt:lpstr>
      <vt:lpstr>Forslag til vedtægter</vt:lpstr>
      <vt:lpstr>Forslag til vedtægter</vt:lpstr>
      <vt:lpstr>Stiftende generalforsamling</vt:lpstr>
      <vt:lpstr>Stiftende generalforsamling</vt:lpstr>
      <vt:lpstr>Stiftende generalforsamling</vt:lpstr>
      <vt:lpstr>Stiftende generalforsamling</vt:lpstr>
      <vt:lpstr>Stiftende generalforsamling</vt:lpstr>
      <vt:lpstr>Stiftende generalforsamling</vt:lpstr>
      <vt:lpstr>Stiftende generalforsamling</vt:lpstr>
      <vt:lpstr>Stiftende generalforsamling</vt:lpstr>
      <vt:lpstr>Den nye bestyrelse i foreningen</vt:lpstr>
      <vt:lpstr>Det skal I have styr på som ny forening</vt:lpstr>
      <vt:lpstr>Qujanaq ∙ 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2025-11-06T13:33:45Z</dcterms:created>
  <dcterms:modified xsi:type="dcterms:W3CDTF">2025-11-06T13:33:45Z</dcterms:modified>
</cp:coreProperties>
</file>