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A204D-891C-1D4A-9CBF-682D7F23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C55207B-0D18-70D7-E05A-91C0D7C4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A36-66FC-4EF0-9C70-B068648467E1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B190D97-087F-732B-77F9-708BEC5F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5A974BD-C9D6-143E-0620-2D0E5500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4ED9-0DB1-4CFA-9658-BCAE915C11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99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038CD4A-D13E-32C5-1082-9573D738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388AD5-BB97-5090-9AE5-FB8B420B5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0AA31E-3DFB-D338-8DDE-DADEA682C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E8FA36-66FC-4EF0-9C70-B068648467E1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886D04-5160-CDA6-CEF8-86439C3CD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177539-76D1-5BAE-DEE0-5CB92BB1D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454ED9-0DB1-4CFA-9658-BCAE915C11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832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44BE92C-3DC6-59E7-5539-1D2D57B2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7586032-1BC7-B514-A165-0C61577BB3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89033"/>
      </p:ext>
    </p:extLst>
  </p:cSld>
  <p:clrMapOvr>
    <a:masterClrMapping/>
  </p:clrMapOvr>
  <p:transition spd="slow" advTm="1020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BAB959-525C-BEF3-D9C4-B6A798F7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3D25E92-F61A-AAF0-2491-ACDDB30B4D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5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9FE986-EDE9-2F27-F442-CE43F315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3CDA403-2955-CD7A-3B39-BFA995820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1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FFE0BD6-7ED7-20C2-6C96-4812F143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17A8582-F108-FC95-6CB7-DF2B2953D1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1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A1098FE-D01E-C1DA-9794-401C1217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9CCE983-25B5-053E-8AE6-87A00EE47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77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00D85D4-8AAC-F684-8F97-30D688E1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493CAED-8B84-B4A0-218F-3726B2350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3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B46E60-9C97-FC61-788C-237476602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EF66662-55C6-021A-282A-9D10F2F5C9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1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60E647E-AF1A-F863-FEC0-0D7858B0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EB00111-DEE2-B398-337F-9024C719D6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81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3F2A95-317B-35F3-34B3-787CBB33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67D7DE6-B163-A747-024B-2F7CFB08AD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7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F3A234C-C37A-93F1-E964-56B6AD7C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DCCFD20-FE3A-7CEF-AF15-94B47A70F6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39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D59069A-C8A3-5794-CE1D-ADE44F68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2E51BB5-2373-5EC9-D490-64D06CE4A1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0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D184A94-A39B-463D-1791-350C4099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ECF9300-3DAC-3494-382B-DD8A7CCC03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68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1AAE60E-C1FA-32F6-D9EF-12142765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90AC0D7-179A-12A5-0459-5B560E7BEC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67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E5DC0C5-188A-22A7-1897-3C2FBCAA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95107F2-D1AB-1F1A-9952-254BD75000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10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FCDFF5D-71CE-DD8C-30B6-7AAA096E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D518F99-897F-042C-1D65-DAF5EB99EE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3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C37FE2B-4A70-8357-B0A0-456D3966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FA74F17-924D-3DF6-E24E-CD6F7118F2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3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57DBE0B-A8CF-AD5E-83DD-D671ED69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B5E5C8D-FBF0-70A5-4C3B-4CCD84D891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53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EF0B236-D82F-8A65-BA3B-9C7B33DE3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066A100-4EA4-9F77-1D3E-BB3A015E2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50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BCFADF2-7993-07A4-35D8-629A90DE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AFF12A2-A525-2F31-328A-A612793467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56659A8-39F5-5478-54D9-0A90D007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0FF8059-8EAE-E620-D577-8E0A24193F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80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D114E42-2A8A-0711-47B4-FB0BFBC0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B7D6F3D-1C3B-D095-BEF9-ED6B1F322B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10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7AF65AE-03D8-A4EF-BF29-E6252BC9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8D54D6D-B1FB-69AC-CE09-4CBA7BBE06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7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51EB4C1-C4FD-A5B2-7BE6-88E0E645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F6F81CC-D65E-F5C5-3B56-C06FEF3BB6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8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510ABD3-DD5A-7074-C29C-A1C904D5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260EE26-599E-D35D-488D-670AFE7D6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22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D103C9F-23B2-A74B-8CE8-7E9A557F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549CCFA-D79E-D816-41F7-B103505DEB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4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5BAF277-E6BF-689B-FA48-29FA1A62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A885349-64F1-2007-ED21-E6C0E2CA50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0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806B552-409B-C1FF-4023-82A6FB37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97DB1C-3735-BDBF-E75F-CB8C4F9925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3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6D499B5-64A8-943C-CB44-83E8031D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E79F1D6-06FB-A255-ADE2-50A6084CB0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6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0423B3-237A-43AF-602C-4646951D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E5F9BBC-BA82-7294-7224-BA0F418C69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8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A45D369-1913-0531-4FD1-E2A11602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942346E-D2AE-DFB0-1B3A-F800773D6D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9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60EA43-7DA7-F6DB-01A8-405DB2CD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57729F1-141C-29B5-DD14-AC09EF1ED5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2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Skærmshow (16:9)</PresentationFormat>
  <Paragraphs>0</Paragraphs>
  <Slides>31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Qivioq Løvstrøm</dc:creator>
  <cp:lastModifiedBy>Qivioq Løvstrøm</cp:lastModifiedBy>
  <cp:revision>1</cp:revision>
  <dcterms:created xsi:type="dcterms:W3CDTF">2025-11-06T13:20:15Z</dcterms:created>
  <dcterms:modified xsi:type="dcterms:W3CDTF">2025-11-06T13:20:15Z</dcterms:modified>
</cp:coreProperties>
</file>