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>
      <a:defRPr lang="da-DK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99C8A-C12C-D021-723A-CF4A61F1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D9DD255-C8C8-132A-3BF7-49281DE98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F3D4-C4E8-472B-9EB6-C3EC4F86750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9FF6A4A-B6CE-B49F-789E-F4FA6F92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A388BCD-2454-1F99-B984-CF71AA29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7E71-EB82-40A8-917D-03E8B11444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15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32A147D-8EC1-F4FE-8E6B-65F796DB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630DFC-9DD4-6FC5-A2A2-0ACEAB43E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049F51-5C89-3E68-92E1-F236B6CB8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AF3D4-C4E8-472B-9EB6-C3EC4F86750C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91E2047-3989-3051-4D34-B5DF20717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C52D87-EE9B-6107-D68D-C285C9DE6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7F7E71-EB82-40A8-917D-03E8B11444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103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96952A7-7BFF-917F-2ACC-BC3A7031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9600" b="1">
                <a:solidFill>
                  <a:schemeClr val="tx1"/>
                </a:solidFill>
                <a:latin typeface="+mj-lt"/>
              </a:rPr>
              <a:t>Børns rettigheder i henhold til FN </a:t>
            </a:r>
            <a:br>
              <a:rPr lang="da-DK" sz="9600" b="1">
                <a:solidFill>
                  <a:schemeClr val="tx1"/>
                </a:solidFill>
                <a:latin typeface="+mj-lt"/>
              </a:rPr>
            </a:br>
            <a:r>
              <a:rPr lang="da-DK" sz="9600" b="1">
                <a:solidFill>
                  <a:schemeClr val="tx1"/>
                </a:solidFill>
                <a:latin typeface="+mj-lt"/>
              </a:rPr>
              <a:t>– med særligt fokus på børn med handicap</a:t>
            </a:r>
            <a:endParaRPr lang="da-DK" sz="9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4162DAD-53E9-C289-D24C-87696C109A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7562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BE770D-A71F-C5E8-250F-2FCE0E0B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tx1"/>
                </a:solidFill>
                <a:latin typeface="+mj-lt"/>
              </a:rPr>
              <a:t>Husk søskende</a:t>
            </a:r>
            <a:endParaRPr lang="da-DK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3F0DC05-6456-A148-EBDA-9F28E68B18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984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626CF1D-4C5A-DB14-15E7-097E0C2C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tx1"/>
                </a:solidFill>
                <a:latin typeface="+mj-lt"/>
              </a:rPr>
              <a:t>Opsummering</a:t>
            </a:r>
            <a:endParaRPr lang="da-DK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F1D006D-D11D-1F97-4131-67B5C2ECCC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930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D5EBF1B-06E6-C54D-4FF3-08F91AC5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tx1"/>
                </a:solidFill>
                <a:latin typeface="+mj-lt"/>
              </a:rPr>
              <a:t>Qujanaq</a:t>
            </a:r>
            <a:r>
              <a:rPr lang="da-DK">
                <a:latin typeface="+mj-lt"/>
              </a:rPr>
              <a:t> </a:t>
            </a:r>
            <a:endParaRPr lang="da-DK" dirty="0"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F007FF9-6FD4-B290-7296-3033EAAABA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69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D0C1515-AFB6-135B-2B4F-817094B4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5400" b="1">
                <a:latin typeface="+mj-lt"/>
              </a:rPr>
              <a:t>Børns rettigheder og børn med handicap</a:t>
            </a:r>
            <a:endParaRPr lang="da-DK" sz="5400" b="1" dirty="0"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CE27564-0415-E956-C3A9-E6EC76FA2D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351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8A42088-EC43-C807-335E-7611AEF4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5400" b="1">
                <a:latin typeface="+mj-lt"/>
              </a:rPr>
              <a:t>Børn med handicap er først fremmest børn</a:t>
            </a:r>
            <a:endParaRPr lang="da-DK" sz="5400" b="1" dirty="0"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238A3A1-0904-60DD-0437-1B3208D885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795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16B5789-6131-6BB9-6BF3-43275922D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tx1"/>
                </a:solidFill>
                <a:latin typeface="+mj-lt"/>
              </a:rPr>
              <a:t>Sundhed</a:t>
            </a:r>
            <a:endParaRPr lang="da-DK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13BEC7A-6ACE-814C-33B5-801E59B3C4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638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85EFA1-D118-8D86-930F-02626233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tx1"/>
                </a:solidFill>
                <a:latin typeface="+mj-lt"/>
              </a:rPr>
              <a:t>Uddannelse</a:t>
            </a:r>
            <a:endParaRPr lang="da-DK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D1582BB-3A50-4DBD-7C8B-9C4E4DBB2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19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DD410DC-938D-F8DD-86C1-5C157248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tx1"/>
                </a:solidFill>
                <a:latin typeface="+mj-lt"/>
              </a:rPr>
              <a:t>Uddannelse</a:t>
            </a:r>
            <a:endParaRPr lang="da-DK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A4CF0FB-86CB-C17A-C9FA-7DECED5769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167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C8E2DDF-C009-1667-305F-F08D859E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tx1"/>
                </a:solidFill>
                <a:latin typeface="+mj-lt"/>
              </a:rPr>
              <a:t>Beskyttelse</a:t>
            </a:r>
            <a:endParaRPr lang="da-DK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40AE230-F623-45EB-A8CC-2259410C34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450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FF22BFF-DAB1-14B0-CBCD-CCFEA4B4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tx1"/>
                </a:solidFill>
                <a:latin typeface="+mj-lt"/>
              </a:rPr>
              <a:t>Rettigheder</a:t>
            </a:r>
            <a:endParaRPr lang="da-DK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4667B85-E14A-AD2A-5556-0859E8E7C9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197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26E7FB4-858F-D072-5FC5-32D09BD4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 sz="6000" b="1">
                <a:latin typeface="+mj-lt"/>
              </a:rPr>
              <a:t>Familier har krav på retten til </a:t>
            </a:r>
            <a:br>
              <a:rPr lang="kl-GL" sz="6000" b="1">
                <a:latin typeface="+mj-lt"/>
              </a:rPr>
            </a:br>
            <a:r>
              <a:rPr lang="kl-GL" sz="6000" b="1">
                <a:latin typeface="+mj-lt"/>
              </a:rPr>
              <a:t>lige hjælp og støtte</a:t>
            </a:r>
            <a:endParaRPr lang="kl-GL" sz="6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01EE520-50BB-1492-9BB1-49A6AD14C9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555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Brugerdefineret</PresentationFormat>
  <Paragraphs>12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Office-tema</vt:lpstr>
      <vt:lpstr>Børns rettigheder i henhold til FN  – med særligt fokus på børn med handicap</vt:lpstr>
      <vt:lpstr>Børns rettigheder og børn med handicap</vt:lpstr>
      <vt:lpstr>Børn med handicap er først fremmest børn</vt:lpstr>
      <vt:lpstr>Sundhed</vt:lpstr>
      <vt:lpstr>Uddannelse</vt:lpstr>
      <vt:lpstr>Uddannelse</vt:lpstr>
      <vt:lpstr>Beskyttelse</vt:lpstr>
      <vt:lpstr>Rettigheder</vt:lpstr>
      <vt:lpstr>Familier har krav på retten til  lige hjælp og støtte</vt:lpstr>
      <vt:lpstr>Husk søskende</vt:lpstr>
      <vt:lpstr>Opsummering</vt:lpstr>
      <vt:lpstr>Qujanaq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Qivioq Løvstrøm</dc:creator>
  <cp:lastModifiedBy>Qivioq Løvstrøm</cp:lastModifiedBy>
  <cp:revision>1</cp:revision>
  <dcterms:created xsi:type="dcterms:W3CDTF">2025-11-06T13:13:04Z</dcterms:created>
  <dcterms:modified xsi:type="dcterms:W3CDTF">2025-11-06T13:13:04Z</dcterms:modified>
</cp:coreProperties>
</file>