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671" r:id="rId2"/>
    <p:sldId id="256" r:id="rId3"/>
    <p:sldId id="684" r:id="rId4"/>
    <p:sldId id="269" r:id="rId5"/>
    <p:sldId id="263" r:id="rId6"/>
    <p:sldId id="261" r:id="rId7"/>
    <p:sldId id="258" r:id="rId8"/>
    <p:sldId id="268" r:id="rId9"/>
    <p:sldId id="681" r:id="rId10"/>
    <p:sldId id="277" r:id="rId11"/>
    <p:sldId id="675" r:id="rId12"/>
    <p:sldId id="284" r:id="rId13"/>
    <p:sldId id="677" r:id="rId14"/>
    <p:sldId id="273" r:id="rId15"/>
    <p:sldId id="288" r:id="rId16"/>
    <p:sldId id="282" r:id="rId17"/>
    <p:sldId id="281" r:id="rId18"/>
    <p:sldId id="271" r:id="rId19"/>
    <p:sldId id="674" r:id="rId20"/>
    <p:sldId id="279" r:id="rId21"/>
    <p:sldId id="291" r:id="rId22"/>
    <p:sldId id="668" r:id="rId23"/>
    <p:sldId id="682" r:id="rId24"/>
    <p:sldId id="669" r:id="rId25"/>
    <p:sldId id="676" r:id="rId26"/>
    <p:sldId id="270" r:id="rId27"/>
    <p:sldId id="289" r:id="rId28"/>
    <p:sldId id="286" r:id="rId29"/>
    <p:sldId id="290" r:id="rId30"/>
    <p:sldId id="287" r:id="rId31"/>
    <p:sldId id="283" r:id="rId32"/>
    <p:sldId id="672" r:id="rId33"/>
    <p:sldId id="264" r:id="rId34"/>
    <p:sldId id="648" r:id="rId35"/>
    <p:sldId id="618" r:id="rId36"/>
    <p:sldId id="292" r:id="rId37"/>
    <p:sldId id="652" r:id="rId38"/>
    <p:sldId id="667" r:id="rId39"/>
    <p:sldId id="280" r:id="rId40"/>
    <p:sldId id="680" r:id="rId4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greber" id="{12EB52ED-172B-4C8B-94EB-94E4740609EC}">
          <p14:sldIdLst>
            <p14:sldId id="671"/>
            <p14:sldId id="256"/>
            <p14:sldId id="684"/>
            <p14:sldId id="269"/>
            <p14:sldId id="263"/>
            <p14:sldId id="261"/>
            <p14:sldId id="258"/>
            <p14:sldId id="268"/>
          </p14:sldIdLst>
        </p14:section>
        <p14:section name="Byggeri" id="{84004E08-96AE-4604-B341-CC2784F7F2E3}">
          <p14:sldIdLst>
            <p14:sldId id="681"/>
            <p14:sldId id="277"/>
            <p14:sldId id="675"/>
            <p14:sldId id="284"/>
            <p14:sldId id="677"/>
            <p14:sldId id="273"/>
            <p14:sldId id="288"/>
            <p14:sldId id="282"/>
            <p14:sldId id="281"/>
            <p14:sldId id="271"/>
          </p14:sldIdLst>
        </p14:section>
        <p14:section name="Turisme" id="{5381F45A-463F-4077-86EB-B9DF22C908D6}">
          <p14:sldIdLst>
            <p14:sldId id="674"/>
            <p14:sldId id="279"/>
            <p14:sldId id="291"/>
            <p14:sldId id="668"/>
          </p14:sldIdLst>
        </p14:section>
        <p14:section name="UD: natur" id="{906E3300-7078-4FA9-A5FD-27241173F776}">
          <p14:sldIdLst>
            <p14:sldId id="682"/>
            <p14:sldId id="669"/>
          </p14:sldIdLst>
        </p14:section>
        <p14:section name="Transport" id="{DEB1B4C6-24E0-4D2C-9D17-404F2ADB0986}">
          <p14:sldIdLst>
            <p14:sldId id="676"/>
            <p14:sldId id="270"/>
            <p14:sldId id="289"/>
            <p14:sldId id="286"/>
          </p14:sldIdLst>
        </p14:section>
        <p14:section name="Boliger" id="{9B552666-713E-48D5-9DBF-30BE370B211F}">
          <p14:sldIdLst>
            <p14:sldId id="290"/>
            <p14:sldId id="287"/>
            <p14:sldId id="283"/>
          </p14:sldIdLst>
        </p14:section>
        <p14:section name="It og web" id="{616C5A75-10FC-40BF-AE5B-BD971E0E9338}">
          <p14:sldIdLst>
            <p14:sldId id="672"/>
            <p14:sldId id="264"/>
            <p14:sldId id="648"/>
            <p14:sldId id="618"/>
            <p14:sldId id="292"/>
            <p14:sldId id="652"/>
            <p14:sldId id="667"/>
          </p14:sldIdLst>
        </p14:section>
        <p14:section name="Afslutning" id="{8776A362-B13D-4834-8112-25F9A5E5B94E}">
          <p14:sldIdLst>
            <p14:sldId id="280"/>
            <p14:sldId id="6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88" autoAdjust="0"/>
    <p:restoredTop sz="94660" autoAdjust="0"/>
  </p:normalViewPr>
  <p:slideViewPr>
    <p:cSldViewPr snapToGrid="0">
      <p:cViewPr varScale="1">
        <p:scale>
          <a:sx n="68" d="100"/>
          <a:sy n="68" d="100"/>
        </p:scale>
        <p:origin x="76" y="176"/>
      </p:cViewPr>
      <p:guideLst/>
    </p:cSldViewPr>
  </p:slideViewPr>
  <p:outlineViewPr>
    <p:cViewPr>
      <p:scale>
        <a:sx n="33" d="100"/>
        <a:sy n="33" d="100"/>
      </p:scale>
      <p:origin x="0" y="-3761"/>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106" d="100"/>
          <a:sy n="106" d="100"/>
        </p:scale>
        <p:origin x="424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72F8125-A51A-E5F4-F050-9273DC708E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0B403293-5AEC-1221-D02B-69862D712D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17BAA0-D793-49A2-BCDB-4C789F8EEDAC}" type="datetimeFigureOut">
              <a:rPr lang="da-DK" smtClean="0"/>
              <a:t>30-05-2024</a:t>
            </a:fld>
            <a:endParaRPr lang="da-DK"/>
          </a:p>
        </p:txBody>
      </p:sp>
      <p:sp>
        <p:nvSpPr>
          <p:cNvPr id="4" name="Pladsholder til sidefod 3">
            <a:extLst>
              <a:ext uri="{FF2B5EF4-FFF2-40B4-BE49-F238E27FC236}">
                <a16:creationId xmlns:a16="http://schemas.microsoft.com/office/drawing/2014/main" id="{99ECB70C-36BC-C4C3-E972-A235A3F88F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6638FBA1-0D2B-9C39-C79E-F38B51280D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1ADCF9-7C74-46B3-8A54-2B6F2E47550F}" type="slidenum">
              <a:rPr lang="da-DK" smtClean="0"/>
              <a:t>‹nr.›</a:t>
            </a:fld>
            <a:endParaRPr lang="da-DK"/>
          </a:p>
        </p:txBody>
      </p:sp>
    </p:spTree>
    <p:extLst>
      <p:ext uri="{BB962C8B-B14F-4D97-AF65-F5344CB8AC3E}">
        <p14:creationId xmlns:p14="http://schemas.microsoft.com/office/powerpoint/2010/main" val="39811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C7B66-B50A-48A6-8861-1E7B849F83D5}" type="datetimeFigureOut">
              <a:rPr lang="da-DK" smtClean="0"/>
              <a:t>30-05-2024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9EEDC-213E-4FF9-B9B7-5592776715EB}" type="slidenum">
              <a:rPr lang="da-DK" smtClean="0"/>
              <a:t>‹nr.›</a:t>
            </a:fld>
            <a:endParaRPr lang="da-DK"/>
          </a:p>
        </p:txBody>
      </p:sp>
    </p:spTree>
    <p:extLst>
      <p:ext uri="{BB962C8B-B14F-4D97-AF65-F5344CB8AC3E}">
        <p14:creationId xmlns:p14="http://schemas.microsoft.com/office/powerpoint/2010/main" val="284984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59EEDC-213E-4FF9-B9B7-5592776715EB}" type="slidenum">
              <a:rPr lang="da-DK" smtClean="0"/>
              <a:t>33</a:t>
            </a:fld>
            <a:endParaRPr lang="da-DK"/>
          </a:p>
        </p:txBody>
      </p:sp>
    </p:spTree>
    <p:extLst>
      <p:ext uri="{BB962C8B-B14F-4D97-AF65-F5344CB8AC3E}">
        <p14:creationId xmlns:p14="http://schemas.microsoft.com/office/powerpoint/2010/main" val="1470072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6C4F3E5-26D9-428D-ADA0-ABADC3064074}" type="slidenum">
              <a:rPr lang="da-DK" smtClean="0"/>
              <a:t>38</a:t>
            </a:fld>
            <a:endParaRPr lang="da-DK"/>
          </a:p>
        </p:txBody>
      </p:sp>
    </p:spTree>
    <p:extLst>
      <p:ext uri="{BB962C8B-B14F-4D97-AF65-F5344CB8AC3E}">
        <p14:creationId xmlns:p14="http://schemas.microsoft.com/office/powerpoint/2010/main" val="9248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24DA5-8460-21E8-C87B-CFF9DD588CA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2496974-7BD7-17B6-6A61-5052E81095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EA3F3E4-3387-0B45-CED9-F58F0BD8E1C6}"/>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5" name="Pladsholder til sidefod 4">
            <a:extLst>
              <a:ext uri="{FF2B5EF4-FFF2-40B4-BE49-F238E27FC236}">
                <a16:creationId xmlns:a16="http://schemas.microsoft.com/office/drawing/2014/main" id="{3B44CCB2-0912-ABFE-B097-1B08A32767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79A2F9-197A-6897-1320-5CCCBEF20792}"/>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226016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80B354-BF83-1306-1C05-5F921F8D09F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FECBCDA-8E4B-3FC1-876A-BCD14AB41C2A}"/>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CA4467-4F97-592B-8045-56587F85896A}"/>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5" name="Pladsholder til sidefod 4">
            <a:extLst>
              <a:ext uri="{FF2B5EF4-FFF2-40B4-BE49-F238E27FC236}">
                <a16:creationId xmlns:a16="http://schemas.microsoft.com/office/drawing/2014/main" id="{45B1F298-3F6F-534F-2E4D-885F03C42D0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E5283BB-46D0-A33B-3F7E-42ADD14DCA98}"/>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357238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1D9FD84-8BCC-3553-7B34-BEDA854FBE4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B27E6EAC-A4D7-5F53-EBFC-95C88A738C4E}"/>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15FAC2-48D6-25AF-AAC4-E384931D28B1}"/>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5" name="Pladsholder til sidefod 4">
            <a:extLst>
              <a:ext uri="{FF2B5EF4-FFF2-40B4-BE49-F238E27FC236}">
                <a16:creationId xmlns:a16="http://schemas.microsoft.com/office/drawing/2014/main" id="{45BF215C-9851-F21C-B4D6-D0F290A6A49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F02331F-8856-2FF6-6790-7503EAE1F190}"/>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417437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2ACA0-4BE4-6FFD-3C4F-FC73A2627BD7}"/>
              </a:ext>
            </a:extLst>
          </p:cNvPr>
          <p:cNvSpPr>
            <a:spLocks noGrp="1"/>
          </p:cNvSpPr>
          <p:nvPr>
            <p:ph type="title"/>
          </p:nvPr>
        </p:nvSpPr>
        <p:spPr>
          <a:xfrm>
            <a:off x="838200" y="365125"/>
            <a:ext cx="10515600" cy="1083285"/>
          </a:xfrm>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F976196-FF18-6C61-3381-952B4A838038}"/>
              </a:ext>
            </a:extLst>
          </p:cNvPr>
          <p:cNvSpPr>
            <a:spLocks noGrp="1"/>
          </p:cNvSpPr>
          <p:nvPr>
            <p:ph idx="1"/>
          </p:nvPr>
        </p:nvSpPr>
        <p:spPr>
          <a:xfrm>
            <a:off x="838200" y="5345723"/>
            <a:ext cx="10515600" cy="1147151"/>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lidenummer 5">
            <a:extLst>
              <a:ext uri="{FF2B5EF4-FFF2-40B4-BE49-F238E27FC236}">
                <a16:creationId xmlns:a16="http://schemas.microsoft.com/office/drawing/2014/main" id="{3471A32E-FCAA-9C98-A8FA-870F4E104A92}"/>
              </a:ext>
            </a:extLst>
          </p:cNvPr>
          <p:cNvSpPr>
            <a:spLocks noGrp="1"/>
          </p:cNvSpPr>
          <p:nvPr>
            <p:ph type="sldNum" sz="quarter" idx="12"/>
          </p:nvPr>
        </p:nvSpPr>
        <p:spPr/>
        <p:txBody>
          <a:bodyPr/>
          <a:lstStyle/>
          <a:p>
            <a:fld id="{E6F1F721-84CC-4F1A-A569-0A10F52DBE31}" type="slidenum">
              <a:rPr lang="da-DK" smtClean="0"/>
              <a:t>‹nr.›</a:t>
            </a:fld>
            <a:endParaRPr lang="da-DK"/>
          </a:p>
        </p:txBody>
      </p:sp>
      <p:sp>
        <p:nvSpPr>
          <p:cNvPr id="7" name="Pladsholder til indhold 2">
            <a:extLst>
              <a:ext uri="{FF2B5EF4-FFF2-40B4-BE49-F238E27FC236}">
                <a16:creationId xmlns:a16="http://schemas.microsoft.com/office/drawing/2014/main" id="{B55CDBBC-3CEE-F316-F931-0E3EC2FE716B}"/>
              </a:ext>
            </a:extLst>
          </p:cNvPr>
          <p:cNvSpPr>
            <a:spLocks noGrp="1"/>
          </p:cNvSpPr>
          <p:nvPr>
            <p:ph idx="13"/>
          </p:nvPr>
        </p:nvSpPr>
        <p:spPr>
          <a:xfrm>
            <a:off x="804985" y="1690688"/>
            <a:ext cx="10515600" cy="341275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Rutediagram: Forbindelse 7">
            <a:extLst>
              <a:ext uri="{FF2B5EF4-FFF2-40B4-BE49-F238E27FC236}">
                <a16:creationId xmlns:a16="http://schemas.microsoft.com/office/drawing/2014/main" id="{B6C112A5-32C3-B43E-A9F3-01B53CA895C3}"/>
              </a:ext>
            </a:extLst>
          </p:cNvPr>
          <p:cNvSpPr/>
          <p:nvPr userDrawn="1"/>
        </p:nvSpPr>
        <p:spPr>
          <a:xfrm>
            <a:off x="170166" y="570170"/>
            <a:ext cx="668034" cy="673193"/>
          </a:xfrm>
          <a:prstGeom prst="flowChartConnector">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ln>
                <a:solidFill>
                  <a:schemeClr val="bg1"/>
                </a:solidFill>
              </a:ln>
              <a:solidFill>
                <a:srgbClr val="FFC000"/>
              </a:solidFill>
            </a:endParaRPr>
          </a:p>
        </p:txBody>
      </p:sp>
    </p:spTree>
    <p:extLst>
      <p:ext uri="{BB962C8B-B14F-4D97-AF65-F5344CB8AC3E}">
        <p14:creationId xmlns:p14="http://schemas.microsoft.com/office/powerpoint/2010/main" val="296883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24817-1DE7-99DB-DEFD-AD6346585A02}"/>
              </a:ext>
            </a:extLst>
          </p:cNvPr>
          <p:cNvSpPr>
            <a:spLocks noGrp="1"/>
          </p:cNvSpPr>
          <p:nvPr>
            <p:ph type="title"/>
          </p:nvPr>
        </p:nvSpPr>
        <p:spPr>
          <a:xfrm>
            <a:off x="1243194" y="464778"/>
            <a:ext cx="10811713" cy="1525455"/>
          </a:xfrm>
        </p:spPr>
        <p:txBody>
          <a:bodyPr anchor="t">
            <a:noAutofit/>
          </a:bodyPr>
          <a:lstStyle>
            <a:lvl1pPr algn="l">
              <a:defRPr sz="6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690906C3-C80C-3E9F-E00B-42C5711C87BF}"/>
              </a:ext>
            </a:extLst>
          </p:cNvPr>
          <p:cNvSpPr>
            <a:spLocks noGrp="1"/>
          </p:cNvSpPr>
          <p:nvPr>
            <p:ph type="body" idx="1"/>
          </p:nvPr>
        </p:nvSpPr>
        <p:spPr>
          <a:xfrm>
            <a:off x="1243194" y="2227903"/>
            <a:ext cx="4970684" cy="4294720"/>
          </a:xfrm>
        </p:spPr>
        <p:txBody>
          <a:bodyPr>
            <a:normAutofit/>
          </a:bodyPr>
          <a:lstStyle>
            <a:lvl1pPr marL="0" indent="0">
              <a:buNone/>
              <a:defRPr sz="2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sp>
        <p:nvSpPr>
          <p:cNvPr id="6" name="Pladsholder til slidenummer 5">
            <a:extLst>
              <a:ext uri="{FF2B5EF4-FFF2-40B4-BE49-F238E27FC236}">
                <a16:creationId xmlns:a16="http://schemas.microsoft.com/office/drawing/2014/main" id="{CF3866EA-3ACC-B208-DF5D-80C357C46605}"/>
              </a:ext>
            </a:extLst>
          </p:cNvPr>
          <p:cNvSpPr>
            <a:spLocks noGrp="1"/>
          </p:cNvSpPr>
          <p:nvPr>
            <p:ph type="sldNum" sz="quarter" idx="12"/>
          </p:nvPr>
        </p:nvSpPr>
        <p:spPr>
          <a:xfrm>
            <a:off x="9236045" y="6395168"/>
            <a:ext cx="2743200" cy="365125"/>
          </a:xfrm>
        </p:spPr>
        <p:txBody>
          <a:bodyPr/>
          <a:lstStyle/>
          <a:p>
            <a:fld id="{E6F1F721-84CC-4F1A-A569-0A10F52DBE31}" type="slidenum">
              <a:rPr lang="da-DK" smtClean="0"/>
              <a:t>‹nr.›</a:t>
            </a:fld>
            <a:endParaRPr lang="da-DK"/>
          </a:p>
        </p:txBody>
      </p:sp>
      <p:sp>
        <p:nvSpPr>
          <p:cNvPr id="8" name="Rutediagram: Forbindelse 7">
            <a:extLst>
              <a:ext uri="{FF2B5EF4-FFF2-40B4-BE49-F238E27FC236}">
                <a16:creationId xmlns:a16="http://schemas.microsoft.com/office/drawing/2014/main" id="{7AEF5AA6-D564-0BE1-D6E0-AEB7FB34C659}"/>
              </a:ext>
            </a:extLst>
          </p:cNvPr>
          <p:cNvSpPr/>
          <p:nvPr userDrawn="1"/>
        </p:nvSpPr>
        <p:spPr>
          <a:xfrm>
            <a:off x="452606" y="613084"/>
            <a:ext cx="668034" cy="673193"/>
          </a:xfrm>
          <a:prstGeom prst="flowChartConnector">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ln>
                <a:solidFill>
                  <a:schemeClr val="bg1"/>
                </a:solidFill>
              </a:ln>
              <a:solidFill>
                <a:srgbClr val="FFC000"/>
              </a:solidFill>
            </a:endParaRPr>
          </a:p>
        </p:txBody>
      </p:sp>
      <p:sp>
        <p:nvSpPr>
          <p:cNvPr id="12" name="Pladsholder til tekst 2">
            <a:extLst>
              <a:ext uri="{FF2B5EF4-FFF2-40B4-BE49-F238E27FC236}">
                <a16:creationId xmlns:a16="http://schemas.microsoft.com/office/drawing/2014/main" id="{9C05B4DE-7F37-599F-58A7-BA46C0672091}"/>
              </a:ext>
            </a:extLst>
          </p:cNvPr>
          <p:cNvSpPr>
            <a:spLocks noGrp="1"/>
          </p:cNvSpPr>
          <p:nvPr>
            <p:ph type="body" idx="13"/>
          </p:nvPr>
        </p:nvSpPr>
        <p:spPr>
          <a:xfrm>
            <a:off x="6417215" y="2227903"/>
            <a:ext cx="5672879" cy="4294720"/>
          </a:xfrm>
        </p:spPr>
        <p:txBody>
          <a:bodyPr>
            <a:normAutofit/>
          </a:bodyPr>
          <a:lstStyle>
            <a:lvl1pPr marL="0" indent="0">
              <a:buNone/>
              <a:defRPr sz="2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spTree>
    <p:extLst>
      <p:ext uri="{BB962C8B-B14F-4D97-AF65-F5344CB8AC3E}">
        <p14:creationId xmlns:p14="http://schemas.microsoft.com/office/powerpoint/2010/main" val="13959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BC363-4571-9DDE-DF5A-F4BB861DC0E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CF6DAB3-5703-BD38-237E-480D755FA95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812D7F8-CDDE-0D36-0BF1-BB94D239E77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DE52D3E-359D-E364-C578-1A9A052DE739}"/>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6" name="Pladsholder til sidefod 5">
            <a:extLst>
              <a:ext uri="{FF2B5EF4-FFF2-40B4-BE49-F238E27FC236}">
                <a16:creationId xmlns:a16="http://schemas.microsoft.com/office/drawing/2014/main" id="{4216DBCD-1E28-4F01-A1D5-F740DCA2CA0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0171277-C01D-94F8-5961-05E653601882}"/>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331674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457E73-062A-8EFD-51EA-1CA7BAB337E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006A89D-70D3-E3B2-4385-F260FCCF60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14DAD51-F558-4408-7FC8-D0321C33D29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F1BD6F8-8727-F35A-7057-3E158E69C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5DE1D34-FF97-9CD5-DA86-66F015505FA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B4C4596-4ACA-BAF8-D765-8A0030FFB05B}"/>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8" name="Pladsholder til sidefod 7">
            <a:extLst>
              <a:ext uri="{FF2B5EF4-FFF2-40B4-BE49-F238E27FC236}">
                <a16:creationId xmlns:a16="http://schemas.microsoft.com/office/drawing/2014/main" id="{E3FA0F3E-BF98-7EBF-612A-7FABBCBA6E6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3671F383-DAB7-188F-4437-62A5952D4C4E}"/>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3714702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3321D-E974-1CB8-2161-EF70B77D65B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91BB4C87-436A-896C-8173-C7BD4ED5F61E}"/>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4" name="Pladsholder til sidefod 3">
            <a:extLst>
              <a:ext uri="{FF2B5EF4-FFF2-40B4-BE49-F238E27FC236}">
                <a16:creationId xmlns:a16="http://schemas.microsoft.com/office/drawing/2014/main" id="{A1A46523-A796-AC8E-7813-31BC86CE9C9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623B720-8734-4011-E946-A523C7291608}"/>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1929567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CAA1F01-39FB-61FE-7F0B-56856BEFD4AD}"/>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3" name="Pladsholder til sidefod 2">
            <a:extLst>
              <a:ext uri="{FF2B5EF4-FFF2-40B4-BE49-F238E27FC236}">
                <a16:creationId xmlns:a16="http://schemas.microsoft.com/office/drawing/2014/main" id="{C4DC6799-D06F-2400-B1F5-19F70098131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22C4E23-2684-2042-2057-5C8A4DAA314D}"/>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656199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F18C37-80D8-E54C-4196-877D4789CB8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E25B9C2-6703-8B1F-DD20-C82D1136E2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5B297B5-447C-569A-DC3E-11EAF6B8B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8E449F7-6E34-0D67-2F57-AAFAA4EB0C64}"/>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6" name="Pladsholder til sidefod 5">
            <a:extLst>
              <a:ext uri="{FF2B5EF4-FFF2-40B4-BE49-F238E27FC236}">
                <a16:creationId xmlns:a16="http://schemas.microsoft.com/office/drawing/2014/main" id="{112AB5AA-DD55-0BAA-D32A-E43721DC33E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0B3EAFC-B832-D306-808E-372A1E37C655}"/>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2092174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21667-707B-4D5E-B97E-CEB575158FD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909FEE2-43C0-6676-0CCD-64A863B5A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CF92ED4-039F-00C5-91E7-EA372DD58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D9C2B7D-ABB6-79FF-3BDB-8D9318F2B5D6}"/>
              </a:ext>
            </a:extLst>
          </p:cNvPr>
          <p:cNvSpPr>
            <a:spLocks noGrp="1"/>
          </p:cNvSpPr>
          <p:nvPr>
            <p:ph type="dt" sz="half" idx="10"/>
          </p:nvPr>
        </p:nvSpPr>
        <p:spPr/>
        <p:txBody>
          <a:bodyPr/>
          <a:lstStyle/>
          <a:p>
            <a:fld id="{0297210A-5CC7-4B5A-8D7E-B66740E89926}" type="datetimeFigureOut">
              <a:rPr lang="da-DK" smtClean="0"/>
              <a:t>30-05-2024</a:t>
            </a:fld>
            <a:endParaRPr lang="da-DK"/>
          </a:p>
        </p:txBody>
      </p:sp>
      <p:sp>
        <p:nvSpPr>
          <p:cNvPr id="6" name="Pladsholder til sidefod 5">
            <a:extLst>
              <a:ext uri="{FF2B5EF4-FFF2-40B4-BE49-F238E27FC236}">
                <a16:creationId xmlns:a16="http://schemas.microsoft.com/office/drawing/2014/main" id="{62B95B77-1446-2138-20D4-F91C3C3A7C5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A599AA4-E632-B749-7CE8-7DDB0D37BAFC}"/>
              </a:ext>
            </a:extLst>
          </p:cNvPr>
          <p:cNvSpPr>
            <a:spLocks noGrp="1"/>
          </p:cNvSpPr>
          <p:nvPr>
            <p:ph type="sldNum" sz="quarter" idx="12"/>
          </p:nvPr>
        </p:nvSpPr>
        <p:spPr/>
        <p:txBody>
          <a:bodyPr/>
          <a:lstStyle/>
          <a:p>
            <a:fld id="{E6F1F721-84CC-4F1A-A569-0A10F52DBE31}" type="slidenum">
              <a:rPr lang="da-DK" smtClean="0"/>
              <a:t>‹nr.›</a:t>
            </a:fld>
            <a:endParaRPr lang="da-DK"/>
          </a:p>
        </p:txBody>
      </p:sp>
    </p:spTree>
    <p:extLst>
      <p:ext uri="{BB962C8B-B14F-4D97-AF65-F5344CB8AC3E}">
        <p14:creationId xmlns:p14="http://schemas.microsoft.com/office/powerpoint/2010/main" val="1010277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7EDA658-28D5-1A56-F9D4-D2D470514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B155380-C7E5-9614-D405-EE6B06F3E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4273089-23FF-106A-4DAA-6613AB4034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97210A-5CC7-4B5A-8D7E-B66740E89926}" type="datetimeFigureOut">
              <a:rPr lang="da-DK" smtClean="0"/>
              <a:t>30-05-2024</a:t>
            </a:fld>
            <a:endParaRPr lang="da-DK"/>
          </a:p>
        </p:txBody>
      </p:sp>
      <p:sp>
        <p:nvSpPr>
          <p:cNvPr id="5" name="Pladsholder til sidefod 4">
            <a:extLst>
              <a:ext uri="{FF2B5EF4-FFF2-40B4-BE49-F238E27FC236}">
                <a16:creationId xmlns:a16="http://schemas.microsoft.com/office/drawing/2014/main" id="{F479AFB3-0054-239E-767D-949A2A9693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69AD2309-ADCD-38EA-08EF-5F49AC03F2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F1F721-84CC-4F1A-A569-0A10F52DBE31}" type="slidenum">
              <a:rPr lang="da-DK" smtClean="0"/>
              <a:t>‹nr.›</a:t>
            </a:fld>
            <a:endParaRPr lang="da-DK"/>
          </a:p>
        </p:txBody>
      </p:sp>
    </p:spTree>
    <p:extLst>
      <p:ext uri="{BB962C8B-B14F-4D97-AF65-F5344CB8AC3E}">
        <p14:creationId xmlns:p14="http://schemas.microsoft.com/office/powerpoint/2010/main" val="416721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98DBA9-D94C-9537-8657-C51A855D3500}"/>
              </a:ext>
            </a:extLst>
          </p:cNvPr>
          <p:cNvSpPr>
            <a:spLocks noGrp="1"/>
          </p:cNvSpPr>
          <p:nvPr>
            <p:ph type="title"/>
          </p:nvPr>
        </p:nvSpPr>
        <p:spPr/>
        <p:txBody>
          <a:bodyPr>
            <a:normAutofit fontScale="90000"/>
          </a:bodyPr>
          <a:lstStyle/>
          <a:p>
            <a:r>
              <a:rPr lang="da-DK" dirty="0" err="1"/>
              <a:t>Tamanut</a:t>
            </a:r>
            <a:r>
              <a:rPr lang="da-DK" dirty="0"/>
              <a:t> </a:t>
            </a:r>
            <a:r>
              <a:rPr lang="da-DK" dirty="0" err="1"/>
              <a:t>naleqqussakkamik</a:t>
            </a:r>
            <a:r>
              <a:rPr lang="da-DK" dirty="0"/>
              <a:t> </a:t>
            </a:r>
            <a:r>
              <a:rPr lang="da-DK" dirty="0" err="1"/>
              <a:t>ilusilersuineq</a:t>
            </a:r>
            <a:r>
              <a:rPr lang="da-DK" dirty="0"/>
              <a:t> (TI): </a:t>
            </a:r>
            <a:r>
              <a:rPr lang="da-DK" dirty="0" err="1"/>
              <a:t>Nunarsuarmi</a:t>
            </a:r>
            <a:r>
              <a:rPr lang="da-DK" dirty="0"/>
              <a:t> </a:t>
            </a:r>
            <a:r>
              <a:rPr lang="da-DK" dirty="0" err="1"/>
              <a:t>anguniakkat</a:t>
            </a:r>
            <a:r>
              <a:rPr lang="da-DK" dirty="0"/>
              <a:t> </a:t>
            </a:r>
            <a:r>
              <a:rPr lang="da-DK" dirty="0" err="1"/>
              <a:t>assigiinngitsut</a:t>
            </a:r>
            <a:r>
              <a:rPr lang="da-DK" dirty="0"/>
              <a:t> </a:t>
            </a:r>
            <a:r>
              <a:rPr lang="da-DK" dirty="0" err="1"/>
              <a:t>ataanni</a:t>
            </a:r>
            <a:endParaRPr lang="da-DK" dirty="0"/>
          </a:p>
        </p:txBody>
      </p:sp>
      <p:sp>
        <p:nvSpPr>
          <p:cNvPr id="5" name="Pladsholder til indhold 4">
            <a:extLst>
              <a:ext uri="{FF2B5EF4-FFF2-40B4-BE49-F238E27FC236}">
                <a16:creationId xmlns:a16="http://schemas.microsoft.com/office/drawing/2014/main" id="{2B0B11A6-7FFD-8B67-AF47-1616CAB4E23B}"/>
              </a:ext>
            </a:extLst>
          </p:cNvPr>
          <p:cNvSpPr>
            <a:spLocks noGrp="1"/>
          </p:cNvSpPr>
          <p:nvPr>
            <p:ph idx="1"/>
          </p:nvPr>
        </p:nvSpPr>
        <p:spPr/>
        <p:txBody>
          <a:bodyPr>
            <a:normAutofit fontScale="92500" lnSpcReduction="20000"/>
          </a:bodyPr>
          <a:lstStyle/>
          <a:p>
            <a:r>
              <a:rPr lang="da-DK" dirty="0" err="1"/>
              <a:t>FN’p</a:t>
            </a:r>
            <a:r>
              <a:rPr lang="da-DK" dirty="0"/>
              <a:t> </a:t>
            </a:r>
            <a:r>
              <a:rPr lang="da-DK" dirty="0" err="1"/>
              <a:t>nunarsuarmi</a:t>
            </a:r>
            <a:r>
              <a:rPr lang="da-DK" dirty="0"/>
              <a:t> </a:t>
            </a:r>
            <a:r>
              <a:rPr lang="da-DK" dirty="0" err="1"/>
              <a:t>anguniagaat</a:t>
            </a:r>
            <a:r>
              <a:rPr lang="da-DK" dirty="0"/>
              <a:t> 17-i </a:t>
            </a:r>
            <a:r>
              <a:rPr lang="da-DK" dirty="0" err="1"/>
              <a:t>qulequtaat</a:t>
            </a:r>
            <a:endParaRPr lang="da-DK" dirty="0"/>
          </a:p>
          <a:p>
            <a:r>
              <a:rPr lang="da-DK" dirty="0" err="1"/>
              <a:t>Tamanut</a:t>
            </a:r>
            <a:r>
              <a:rPr lang="da-DK" dirty="0"/>
              <a:t> </a:t>
            </a:r>
            <a:r>
              <a:rPr lang="da-DK" dirty="0" err="1"/>
              <a:t>naleqqussakkamik</a:t>
            </a:r>
            <a:r>
              <a:rPr lang="da-DK" dirty="0"/>
              <a:t> </a:t>
            </a:r>
            <a:r>
              <a:rPr lang="da-DK" dirty="0" err="1"/>
              <a:t>ilusilersuineq</a:t>
            </a:r>
            <a:r>
              <a:rPr lang="da-DK" dirty="0"/>
              <a:t> </a:t>
            </a:r>
            <a:r>
              <a:rPr lang="da-DK" dirty="0" err="1"/>
              <a:t>arlalitsigut</a:t>
            </a:r>
            <a:r>
              <a:rPr lang="da-DK" dirty="0"/>
              <a:t> </a:t>
            </a:r>
            <a:r>
              <a:rPr lang="da-DK" dirty="0" err="1"/>
              <a:t>attuumassuteqarpoq</a:t>
            </a:r>
            <a:endParaRPr lang="da-DK" dirty="0"/>
          </a:p>
        </p:txBody>
      </p:sp>
      <p:pic>
        <p:nvPicPr>
          <p:cNvPr id="8" name="Pladsholder til indhold 7" descr="Oversigt over FNs 17 verdensmål">
            <a:extLst>
              <a:ext uri="{FF2B5EF4-FFF2-40B4-BE49-F238E27FC236}">
                <a16:creationId xmlns:a16="http://schemas.microsoft.com/office/drawing/2014/main" id="{97FBFFF5-EF5D-A5BF-4FC0-E5D5153EB9E7}"/>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2645703" y="1690688"/>
            <a:ext cx="6833919" cy="3413125"/>
          </a:xfrm>
          <a:prstGeom prst="rect">
            <a:avLst/>
          </a:prstGeom>
        </p:spPr>
      </p:pic>
    </p:spTree>
    <p:extLst>
      <p:ext uri="{BB962C8B-B14F-4D97-AF65-F5344CB8AC3E}">
        <p14:creationId xmlns:p14="http://schemas.microsoft.com/office/powerpoint/2010/main" val="3679483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7AA31-C955-AB41-8415-CE35BFD7700E}"/>
              </a:ext>
            </a:extLst>
          </p:cNvPr>
          <p:cNvSpPr>
            <a:spLocks noGrp="1"/>
          </p:cNvSpPr>
          <p:nvPr>
            <p:ph type="title"/>
          </p:nvPr>
        </p:nvSpPr>
        <p:spPr>
          <a:xfrm>
            <a:off x="1139500" y="97133"/>
            <a:ext cx="10811713" cy="1525455"/>
          </a:xfrm>
        </p:spPr>
        <p:txBody>
          <a:bodyPr>
            <a:noAutofit/>
          </a:bodyPr>
          <a:lstStyle/>
          <a:p>
            <a:r>
              <a:rPr lang="da-DK" sz="4400" dirty="0"/>
              <a:t>TI: </a:t>
            </a:r>
            <a:r>
              <a:rPr lang="da-DK" sz="4400" dirty="0" err="1"/>
              <a:t>Atuisut</a:t>
            </a:r>
            <a:r>
              <a:rPr lang="da-DK" sz="4400" dirty="0"/>
              <a:t> </a:t>
            </a:r>
            <a:r>
              <a:rPr lang="da-DK" sz="4400" dirty="0" err="1"/>
              <a:t>eqimattakkuutaat</a:t>
            </a:r>
            <a:r>
              <a:rPr lang="da-DK" sz="4400" dirty="0"/>
              <a:t> </a:t>
            </a:r>
            <a:r>
              <a:rPr lang="da-DK" sz="4400" dirty="0" err="1"/>
              <a:t>siammassissut</a:t>
            </a:r>
            <a:r>
              <a:rPr lang="da-DK" sz="4400" dirty="0"/>
              <a:t> </a:t>
            </a:r>
            <a:r>
              <a:rPr lang="da-DK" sz="4400" dirty="0" err="1"/>
              <a:t>eqqarsaatigalugit</a:t>
            </a:r>
            <a:r>
              <a:rPr lang="da-DK" sz="4400" dirty="0"/>
              <a:t>, </a:t>
            </a:r>
            <a:r>
              <a:rPr lang="da-DK" sz="4400" dirty="0" err="1"/>
              <a:t>piginnaanikillisimasut</a:t>
            </a:r>
            <a:r>
              <a:rPr lang="da-DK" sz="4400" dirty="0"/>
              <a:t> </a:t>
            </a:r>
            <a:r>
              <a:rPr lang="da-DK" sz="4400" dirty="0" err="1"/>
              <a:t>piginnaanikillisimanngitsullu</a:t>
            </a:r>
            <a:r>
              <a:rPr lang="da-DK" sz="4400" dirty="0"/>
              <a:t> </a:t>
            </a:r>
          </a:p>
        </p:txBody>
      </p:sp>
      <p:sp>
        <p:nvSpPr>
          <p:cNvPr id="3" name="Pladsholder til tekst 2">
            <a:extLst>
              <a:ext uri="{FF2B5EF4-FFF2-40B4-BE49-F238E27FC236}">
                <a16:creationId xmlns:a16="http://schemas.microsoft.com/office/drawing/2014/main" id="{C0C53BAA-AF61-9AC0-ED74-AF67EC009819}"/>
              </a:ext>
            </a:extLst>
          </p:cNvPr>
          <p:cNvSpPr>
            <a:spLocks noGrp="1"/>
          </p:cNvSpPr>
          <p:nvPr>
            <p:ph type="body" idx="1"/>
          </p:nvPr>
        </p:nvSpPr>
        <p:spPr/>
        <p:txBody>
          <a:bodyPr>
            <a:normAutofit lnSpcReduction="10000"/>
          </a:bodyPr>
          <a:lstStyle/>
          <a:p>
            <a:r>
              <a:rPr lang="da-DK" dirty="0" err="1"/>
              <a:t>Pisariaqartitat</a:t>
            </a:r>
            <a:r>
              <a:rPr lang="da-DK" dirty="0"/>
              <a:t> </a:t>
            </a:r>
            <a:r>
              <a:rPr lang="da-DK" dirty="0" err="1"/>
              <a:t>qimerloortariaqakkat</a:t>
            </a:r>
            <a:r>
              <a:rPr lang="da-DK" dirty="0"/>
              <a:t>, </a:t>
            </a:r>
            <a:r>
              <a:rPr lang="da-DK" dirty="0" err="1"/>
              <a:t>soorlu</a:t>
            </a:r>
            <a:r>
              <a:rPr lang="da-DK" dirty="0"/>
              <a:t>:</a:t>
            </a:r>
          </a:p>
          <a:p>
            <a:pPr marL="457200" indent="-457200">
              <a:buFont typeface="Arial" panose="020B0604020202020204" pitchFamily="34" charset="0"/>
              <a:buChar char="•"/>
            </a:pPr>
            <a:r>
              <a:rPr lang="da-DK" dirty="0" err="1"/>
              <a:t>Timikkut</a:t>
            </a:r>
            <a:r>
              <a:rPr lang="da-DK" dirty="0"/>
              <a:t>?</a:t>
            </a:r>
          </a:p>
          <a:p>
            <a:pPr marL="457200" indent="-457200">
              <a:buFont typeface="Arial" panose="020B0604020202020204" pitchFamily="34" charset="0"/>
              <a:buChar char="•"/>
            </a:pPr>
            <a:r>
              <a:rPr lang="da-DK" dirty="0" err="1"/>
              <a:t>Malugisaatikkut</a:t>
            </a:r>
            <a:r>
              <a:rPr lang="da-DK" dirty="0"/>
              <a:t>?</a:t>
            </a:r>
          </a:p>
          <a:p>
            <a:pPr marL="457200" indent="-457200">
              <a:buFont typeface="Arial" panose="020B0604020202020204" pitchFamily="34" charset="0"/>
              <a:buChar char="•"/>
            </a:pPr>
            <a:r>
              <a:rPr lang="da-DK" dirty="0" err="1"/>
              <a:t>Sullissinikkut</a:t>
            </a:r>
            <a:r>
              <a:rPr lang="da-DK" dirty="0"/>
              <a:t>?</a:t>
            </a:r>
          </a:p>
          <a:p>
            <a:pPr marL="457200" indent="-457200">
              <a:buFont typeface="Arial" panose="020B0604020202020204" pitchFamily="34" charset="0"/>
              <a:buChar char="•"/>
            </a:pPr>
            <a:r>
              <a:rPr lang="da-DK" dirty="0" err="1"/>
              <a:t>Eqqarsartaatsikkut</a:t>
            </a:r>
            <a:r>
              <a:rPr lang="da-DK" dirty="0"/>
              <a:t>?</a:t>
            </a:r>
          </a:p>
          <a:p>
            <a:pPr marL="457200" indent="-457200">
              <a:buFont typeface="Arial" panose="020B0604020202020204" pitchFamily="34" charset="0"/>
              <a:buChar char="•"/>
            </a:pPr>
            <a:r>
              <a:rPr lang="da-DK" dirty="0" err="1"/>
              <a:t>Piorsarsimassutikkut</a:t>
            </a:r>
            <a:r>
              <a:rPr lang="da-DK" dirty="0"/>
              <a:t>?</a:t>
            </a:r>
          </a:p>
          <a:p>
            <a:pPr marL="457200" indent="-457200">
              <a:buFont typeface="Arial" panose="020B0604020202020204" pitchFamily="34" charset="0"/>
              <a:buChar char="•"/>
            </a:pPr>
            <a:r>
              <a:rPr lang="da-DK" dirty="0" err="1"/>
              <a:t>Inuttut</a:t>
            </a:r>
            <a:r>
              <a:rPr lang="da-DK" dirty="0"/>
              <a:t>?</a:t>
            </a:r>
          </a:p>
          <a:p>
            <a:pPr marL="457200" indent="-457200">
              <a:buFont typeface="Arial" panose="020B0604020202020204" pitchFamily="34" charset="0"/>
              <a:buChar char="•"/>
            </a:pPr>
            <a:r>
              <a:rPr lang="da-DK" dirty="0" err="1"/>
              <a:t>Nalinginnaasut</a:t>
            </a:r>
            <a:r>
              <a:rPr lang="da-DK" dirty="0"/>
              <a:t> </a:t>
            </a:r>
            <a:r>
              <a:rPr lang="da-DK" dirty="0" err="1"/>
              <a:t>allat</a:t>
            </a:r>
            <a:r>
              <a:rPr lang="da-DK" dirty="0"/>
              <a:t>?</a:t>
            </a:r>
          </a:p>
        </p:txBody>
      </p:sp>
      <p:pic>
        <p:nvPicPr>
          <p:cNvPr id="5" name="Billede 4" descr="Skitse af brugere tegnet i profil, med gule og grå farver">
            <a:extLst>
              <a:ext uri="{FF2B5EF4-FFF2-40B4-BE49-F238E27FC236}">
                <a16:creationId xmlns:a16="http://schemas.microsoft.com/office/drawing/2014/main" id="{B570B62F-0B6A-B807-DCE1-7D36C2EC2C12}"/>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6442" y="2874052"/>
            <a:ext cx="7375558" cy="1993716"/>
          </a:xfrm>
          <a:prstGeom prst="rect">
            <a:avLst/>
          </a:prstGeom>
        </p:spPr>
      </p:pic>
    </p:spTree>
    <p:extLst>
      <p:ext uri="{BB962C8B-B14F-4D97-AF65-F5344CB8AC3E}">
        <p14:creationId xmlns:p14="http://schemas.microsoft.com/office/powerpoint/2010/main" val="3199932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104530-AAC7-0C51-65EB-B9FE73250DD5}"/>
              </a:ext>
            </a:extLst>
          </p:cNvPr>
          <p:cNvSpPr>
            <a:spLocks noGrp="1"/>
          </p:cNvSpPr>
          <p:nvPr>
            <p:ph type="title"/>
          </p:nvPr>
        </p:nvSpPr>
        <p:spPr/>
        <p:txBody>
          <a:bodyPr>
            <a:normAutofit/>
          </a:bodyPr>
          <a:lstStyle/>
          <a:p>
            <a:r>
              <a:rPr lang="da-DK" dirty="0"/>
              <a:t>TI: </a:t>
            </a:r>
            <a:r>
              <a:rPr lang="da-DK" dirty="0" err="1"/>
              <a:t>Malugisinnaassusikkut</a:t>
            </a:r>
            <a:endParaRPr lang="da-DK" dirty="0"/>
          </a:p>
        </p:txBody>
      </p:sp>
      <p:sp>
        <p:nvSpPr>
          <p:cNvPr id="8" name="Pladsholder til indhold 7">
            <a:extLst>
              <a:ext uri="{FF2B5EF4-FFF2-40B4-BE49-F238E27FC236}">
                <a16:creationId xmlns:a16="http://schemas.microsoft.com/office/drawing/2014/main" id="{F1C6EE8F-B76D-D8CC-8521-80421469E636}"/>
              </a:ext>
            </a:extLst>
          </p:cNvPr>
          <p:cNvSpPr>
            <a:spLocks noGrp="1"/>
          </p:cNvSpPr>
          <p:nvPr>
            <p:ph idx="1"/>
          </p:nvPr>
        </p:nvSpPr>
        <p:spPr/>
        <p:txBody>
          <a:bodyPr>
            <a:normAutofit lnSpcReduction="10000"/>
          </a:bodyPr>
          <a:lstStyle/>
          <a:p>
            <a:r>
              <a:rPr lang="da-DK" dirty="0"/>
              <a:t>CEN standard 17210-mi </a:t>
            </a:r>
            <a:r>
              <a:rPr lang="da-DK" dirty="0" err="1"/>
              <a:t>assersuutit</a:t>
            </a:r>
            <a:r>
              <a:rPr lang="da-DK" dirty="0"/>
              <a:t> </a:t>
            </a:r>
            <a:r>
              <a:rPr lang="da-DK" dirty="0" err="1"/>
              <a:t>qulequtarineqartut</a:t>
            </a:r>
            <a:r>
              <a:rPr lang="da-DK" dirty="0"/>
              <a:t> (</a:t>
            </a:r>
            <a:r>
              <a:rPr lang="da-DK" dirty="0" err="1"/>
              <a:t>Atuuffinnut</a:t>
            </a:r>
            <a:r>
              <a:rPr lang="da-DK" dirty="0"/>
              <a:t> </a:t>
            </a:r>
            <a:r>
              <a:rPr lang="da-DK" dirty="0" err="1"/>
              <a:t>piumasaqaatit</a:t>
            </a:r>
            <a:r>
              <a:rPr lang="da-DK" dirty="0"/>
              <a:t>) </a:t>
            </a:r>
            <a:r>
              <a:rPr lang="da-DK" dirty="0" err="1"/>
              <a:t>aamma</a:t>
            </a:r>
            <a:r>
              <a:rPr lang="da-DK" dirty="0"/>
              <a:t> CEN TR 17621 (</a:t>
            </a:r>
            <a:r>
              <a:rPr lang="da-DK" dirty="0" err="1"/>
              <a:t>Teknikikkut</a:t>
            </a:r>
            <a:r>
              <a:rPr lang="da-DK" dirty="0"/>
              <a:t> </a:t>
            </a:r>
            <a:r>
              <a:rPr lang="da-DK" dirty="0" err="1"/>
              <a:t>paasissutissat</a:t>
            </a:r>
            <a:r>
              <a:rPr lang="da-DK" dirty="0"/>
              <a:t>)</a:t>
            </a:r>
          </a:p>
        </p:txBody>
      </p:sp>
      <p:pic>
        <p:nvPicPr>
          <p:cNvPr id="9" name="Pladsholder til indhold 6" descr="Billedet handler om ligeværdig brug af rum, og nævner en tilgængelig rute gennem rummet helt frem til plads som oplægsholder, god akustik og lydforstærkning, siddemuligheder for prsoner med særlige pladsbehov, godt indeklima,tilstrækkelig dørbredde og manøvreplads, visuel kontrast, god belysning, godt dagslys, teleslynge, projektor, belysning til mundaflæsning og tegnsprog. ">
            <a:extLst>
              <a:ext uri="{FF2B5EF4-FFF2-40B4-BE49-F238E27FC236}">
                <a16:creationId xmlns:a16="http://schemas.microsoft.com/office/drawing/2014/main" id="{74B306F4-4A53-9A60-749C-CDB118453EDD}"/>
              </a:ext>
            </a:extLst>
          </p:cNvPr>
          <p:cNvPicPr>
            <a:picLocks noGrp="1"/>
          </p:cNvPicPr>
          <p:nvPr>
            <p:ph idx="13"/>
          </p:nvPr>
        </p:nvPicPr>
        <p:blipFill>
          <a:blip r:embed="rId2">
            <a:extLst>
              <a:ext uri="{28A0092B-C50C-407E-A947-70E740481C1C}">
                <a14:useLocalDpi xmlns:a14="http://schemas.microsoft.com/office/drawing/2010/main" val="0"/>
              </a:ext>
            </a:extLst>
          </a:blip>
          <a:stretch/>
        </p:blipFill>
        <p:spPr>
          <a:xfrm>
            <a:off x="1113759" y="1380308"/>
            <a:ext cx="9763667" cy="3583578"/>
          </a:xfrm>
          <a:prstGeom prst="rect">
            <a:avLst/>
          </a:prstGeom>
        </p:spPr>
      </p:pic>
    </p:spTree>
    <p:extLst>
      <p:ext uri="{BB962C8B-B14F-4D97-AF65-F5344CB8AC3E}">
        <p14:creationId xmlns:p14="http://schemas.microsoft.com/office/powerpoint/2010/main" val="13734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CA275-5458-63B0-9BC5-06255D05C9FC}"/>
              </a:ext>
            </a:extLst>
          </p:cNvPr>
          <p:cNvSpPr>
            <a:spLocks noGrp="1"/>
          </p:cNvSpPr>
          <p:nvPr>
            <p:ph type="title"/>
          </p:nvPr>
        </p:nvSpPr>
        <p:spPr>
          <a:xfrm>
            <a:off x="1243194" y="106560"/>
            <a:ext cx="10811713" cy="1525455"/>
          </a:xfrm>
        </p:spPr>
        <p:txBody>
          <a:bodyPr/>
          <a:lstStyle/>
          <a:p>
            <a:r>
              <a:rPr lang="da-DK" sz="5400" dirty="0"/>
              <a:t>TI: </a:t>
            </a:r>
            <a:r>
              <a:rPr lang="da-DK" sz="5400" dirty="0" err="1"/>
              <a:t>Nalinginnaasumik</a:t>
            </a:r>
            <a:r>
              <a:rPr lang="da-DK" sz="5400" dirty="0"/>
              <a:t> </a:t>
            </a:r>
            <a:r>
              <a:rPr lang="da-DK" sz="5400" dirty="0" err="1"/>
              <a:t>pisariaqartitat</a:t>
            </a:r>
            <a:r>
              <a:rPr lang="da-DK" sz="5400" dirty="0"/>
              <a:t> </a:t>
            </a:r>
            <a:r>
              <a:rPr lang="da-DK" sz="5400" dirty="0" err="1"/>
              <a:t>amerlasuut</a:t>
            </a:r>
            <a:endParaRPr lang="da-DK" sz="5400" dirty="0"/>
          </a:p>
        </p:txBody>
      </p:sp>
      <p:sp>
        <p:nvSpPr>
          <p:cNvPr id="3" name="Pladsholder til tekst 2">
            <a:extLst>
              <a:ext uri="{FF2B5EF4-FFF2-40B4-BE49-F238E27FC236}">
                <a16:creationId xmlns:a16="http://schemas.microsoft.com/office/drawing/2014/main" id="{41CDC717-C32C-07AF-2628-7DBD33B85649}"/>
              </a:ext>
            </a:extLst>
          </p:cNvPr>
          <p:cNvSpPr>
            <a:spLocks noGrp="1"/>
          </p:cNvSpPr>
          <p:nvPr>
            <p:ph type="body" idx="1"/>
          </p:nvPr>
        </p:nvSpPr>
        <p:spPr/>
        <p:txBody>
          <a:bodyPr/>
          <a:lstStyle/>
          <a:p>
            <a:endParaRPr lang="da-DK" dirty="0"/>
          </a:p>
        </p:txBody>
      </p:sp>
      <p:graphicFrame>
        <p:nvGraphicFramePr>
          <p:cNvPr id="6" name="Tabel 5">
            <a:extLst>
              <a:ext uri="{FF2B5EF4-FFF2-40B4-BE49-F238E27FC236}">
                <a16:creationId xmlns:a16="http://schemas.microsoft.com/office/drawing/2014/main" id="{0BB474BB-7C46-9910-4569-040092869461}"/>
              </a:ext>
            </a:extLst>
          </p:cNvPr>
          <p:cNvGraphicFramePr>
            <a:graphicFrameLocks noGrp="1"/>
          </p:cNvGraphicFramePr>
          <p:nvPr>
            <p:extLst>
              <p:ext uri="{D42A27DB-BD31-4B8C-83A1-F6EECF244321}">
                <p14:modId xmlns:p14="http://schemas.microsoft.com/office/powerpoint/2010/main" val="3497010005"/>
              </p:ext>
            </p:extLst>
          </p:nvPr>
        </p:nvGraphicFramePr>
        <p:xfrm>
          <a:off x="1031965" y="1547949"/>
          <a:ext cx="10345783" cy="4974672"/>
        </p:xfrm>
        <a:graphic>
          <a:graphicData uri="http://schemas.openxmlformats.org/drawingml/2006/table">
            <a:tbl>
              <a:tblPr firstRow="1" bandRow="1">
                <a:tableStyleId>{E8034E78-7F5D-4C2E-B375-FC64B27BC917}</a:tableStyleId>
              </a:tblPr>
              <a:tblGrid>
                <a:gridCol w="3992069">
                  <a:extLst>
                    <a:ext uri="{9D8B030D-6E8A-4147-A177-3AD203B41FA5}">
                      <a16:colId xmlns:a16="http://schemas.microsoft.com/office/drawing/2014/main" val="2003532881"/>
                    </a:ext>
                  </a:extLst>
                </a:gridCol>
                <a:gridCol w="6353714">
                  <a:extLst>
                    <a:ext uri="{9D8B030D-6E8A-4147-A177-3AD203B41FA5}">
                      <a16:colId xmlns:a16="http://schemas.microsoft.com/office/drawing/2014/main" val="2731640030"/>
                    </a:ext>
                  </a:extLst>
                </a:gridCol>
              </a:tblGrid>
              <a:tr h="355460">
                <a:tc>
                  <a:txBody>
                    <a:bodyPr/>
                    <a:lstStyle/>
                    <a:p>
                      <a:pPr>
                        <a:spcAft>
                          <a:spcPts val="600"/>
                        </a:spcAft>
                        <a:tabLst>
                          <a:tab pos="969010" algn="l"/>
                        </a:tabLst>
                      </a:pPr>
                      <a:r>
                        <a:rPr lang="da-DK" sz="1200" b="1" dirty="0">
                          <a:solidFill>
                            <a:srgbClr val="000000"/>
                          </a:solidFill>
                          <a:effectLst/>
                        </a:rPr>
                        <a:t>Hovedemner ved brug af og ophold i rum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b="1">
                          <a:solidFill>
                            <a:srgbClr val="000000"/>
                          </a:solidFill>
                          <a:effectLst/>
                        </a:rPr>
                        <a:t>Eksempler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3288508"/>
                  </a:ext>
                </a:extLst>
              </a:tr>
              <a:tr h="355460">
                <a:tc>
                  <a:txBody>
                    <a:bodyPr/>
                    <a:lstStyle/>
                    <a:p>
                      <a:pPr>
                        <a:spcAft>
                          <a:spcPts val="600"/>
                        </a:spcAft>
                        <a:tabLst>
                          <a:tab pos="969010" algn="l"/>
                        </a:tabLst>
                      </a:pPr>
                      <a:r>
                        <a:rPr lang="da-DK" sz="1200" dirty="0">
                          <a:solidFill>
                            <a:srgbClr val="000000"/>
                          </a:solidFill>
                          <a:effectLst/>
                        </a:rPr>
                        <a:t>Tilgængelige ruter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Ruter til og inde i rum, der kan bruges ved egen hjælp</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7287785"/>
                  </a:ext>
                </a:extLst>
              </a:tr>
              <a:tr h="355460">
                <a:tc>
                  <a:txBody>
                    <a:bodyPr/>
                    <a:lstStyle/>
                    <a:p>
                      <a:pPr>
                        <a:spcAft>
                          <a:spcPts val="600"/>
                        </a:spcAft>
                        <a:tabLst>
                          <a:tab pos="969010" algn="l"/>
                        </a:tabLst>
                      </a:pPr>
                      <a:r>
                        <a:rPr lang="da-DK" sz="1200" dirty="0">
                          <a:solidFill>
                            <a:srgbClr val="000000"/>
                          </a:solidFill>
                          <a:effectLst/>
                        </a:rPr>
                        <a:t>Brede døråbninger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Dørbredder, niveaufrihed</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8223421"/>
                  </a:ext>
                </a:extLst>
              </a:tr>
              <a:tr h="355460">
                <a:tc>
                  <a:txBody>
                    <a:bodyPr/>
                    <a:lstStyle/>
                    <a:p>
                      <a:pPr>
                        <a:spcAft>
                          <a:spcPts val="600"/>
                        </a:spcAft>
                        <a:tabLst>
                          <a:tab pos="969010" algn="l"/>
                        </a:tabLst>
                      </a:pPr>
                      <a:r>
                        <a:rPr lang="da-DK" sz="1200">
                          <a:solidFill>
                            <a:srgbClr val="000000"/>
                          </a:solidFill>
                          <a:effectLst/>
                        </a:rPr>
                        <a:t>God manøvreplads</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Brug af gang-hjælpemidler, kørestole</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5958609"/>
                  </a:ext>
                </a:extLst>
              </a:tr>
              <a:tr h="387453">
                <a:tc>
                  <a:txBody>
                    <a:bodyPr/>
                    <a:lstStyle/>
                    <a:p>
                      <a:pPr>
                        <a:spcAft>
                          <a:spcPts val="600"/>
                        </a:spcAft>
                        <a:tabLst>
                          <a:tab pos="969010" algn="l"/>
                        </a:tabLst>
                      </a:pPr>
                      <a:r>
                        <a:rPr lang="da-DK" sz="1200" dirty="0">
                          <a:solidFill>
                            <a:srgbClr val="000000"/>
                          </a:solidFill>
                          <a:effectLst/>
                        </a:rPr>
                        <a:t>Forskellige siddemuligheder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Pladser for personer med mobilitets-hjælpemidler, sammen med ledsager; ekstra brede siddepladser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007868"/>
                  </a:ext>
                </a:extLst>
              </a:tr>
              <a:tr h="355460">
                <a:tc>
                  <a:txBody>
                    <a:bodyPr/>
                    <a:lstStyle/>
                    <a:p>
                      <a:pPr>
                        <a:spcAft>
                          <a:spcPts val="600"/>
                        </a:spcAft>
                        <a:tabLst>
                          <a:tab pos="969010" algn="l"/>
                        </a:tabLst>
                      </a:pPr>
                      <a:r>
                        <a:rPr lang="da-DK" sz="1200" dirty="0">
                          <a:solidFill>
                            <a:srgbClr val="000000"/>
                          </a:solidFill>
                          <a:effectLst/>
                        </a:rPr>
                        <a:t>Godt indeklima</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Passende temperatur, luftfugtighed og luftkvalitet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2475804"/>
                  </a:ext>
                </a:extLst>
              </a:tr>
              <a:tr h="355460">
                <a:tc>
                  <a:txBody>
                    <a:bodyPr/>
                    <a:lstStyle/>
                    <a:p>
                      <a:pPr>
                        <a:spcAft>
                          <a:spcPts val="600"/>
                        </a:spcAft>
                        <a:tabLst>
                          <a:tab pos="969010" algn="l"/>
                        </a:tabLst>
                      </a:pPr>
                      <a:r>
                        <a:rPr lang="da-DK" sz="1200">
                          <a:solidFill>
                            <a:srgbClr val="000000"/>
                          </a:solidFill>
                          <a:effectLst/>
                        </a:rPr>
                        <a:t>God akustik</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Lavt støjniveau, god taleforståelighed, god udbredelsesdæmpning</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8184057"/>
                  </a:ext>
                </a:extLst>
              </a:tr>
              <a:tr h="355460">
                <a:tc>
                  <a:txBody>
                    <a:bodyPr/>
                    <a:lstStyle/>
                    <a:p>
                      <a:pPr>
                        <a:spcAft>
                          <a:spcPts val="600"/>
                        </a:spcAft>
                        <a:tabLst>
                          <a:tab pos="969010" algn="l"/>
                        </a:tabLst>
                      </a:pPr>
                      <a:r>
                        <a:rPr lang="da-DK" sz="1200">
                          <a:solidFill>
                            <a:srgbClr val="000000"/>
                          </a:solidFill>
                          <a:effectLst/>
                        </a:rPr>
                        <a:t>God lyd og høreteknik</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dirty="0">
                          <a:solidFill>
                            <a:srgbClr val="000000"/>
                          </a:solidFill>
                          <a:effectLst/>
                        </a:rPr>
                        <a:t>Forstærkning, høretekniske systemer</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8763024"/>
                  </a:ext>
                </a:extLst>
              </a:tr>
              <a:tr h="355460">
                <a:tc>
                  <a:txBody>
                    <a:bodyPr/>
                    <a:lstStyle/>
                    <a:p>
                      <a:pPr>
                        <a:spcAft>
                          <a:spcPts val="600"/>
                        </a:spcAft>
                        <a:tabLst>
                          <a:tab pos="969010" algn="l"/>
                        </a:tabLst>
                      </a:pPr>
                      <a:r>
                        <a:rPr lang="da-DK" sz="1200">
                          <a:solidFill>
                            <a:srgbClr val="000000"/>
                          </a:solidFill>
                          <a:effectLst/>
                        </a:rPr>
                        <a:t>God belysning</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dirty="0">
                          <a:solidFill>
                            <a:srgbClr val="000000"/>
                          </a:solidFill>
                          <a:effectLst/>
                        </a:rPr>
                        <a:t>Godt dagslys, lav grad af blænding, godt </a:t>
                      </a:r>
                      <a:r>
                        <a:rPr lang="da-DK" sz="1200" dirty="0" err="1">
                          <a:solidFill>
                            <a:srgbClr val="000000"/>
                          </a:solidFill>
                          <a:effectLst/>
                        </a:rPr>
                        <a:t>kunstlys</a:t>
                      </a:r>
                      <a:r>
                        <a:rPr lang="da-DK" sz="1200" dirty="0">
                          <a:solidFill>
                            <a:srgbClr val="000000"/>
                          </a:solidFill>
                          <a:effectLst/>
                        </a:rPr>
                        <a:t>, godt udsyn</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2663040"/>
                  </a:ext>
                </a:extLst>
              </a:tr>
              <a:tr h="387453">
                <a:tc>
                  <a:txBody>
                    <a:bodyPr/>
                    <a:lstStyle/>
                    <a:p>
                      <a:pPr>
                        <a:spcAft>
                          <a:spcPts val="600"/>
                        </a:spcAft>
                        <a:tabLst>
                          <a:tab pos="969010" algn="l"/>
                        </a:tabLst>
                      </a:pPr>
                      <a:r>
                        <a:rPr lang="da-DK" sz="1200">
                          <a:solidFill>
                            <a:srgbClr val="000000"/>
                          </a:solidFill>
                          <a:effectLst/>
                        </a:rPr>
                        <a:t>God visuel kontrast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a:solidFill>
                            <a:srgbClr val="000000"/>
                          </a:solidFill>
                          <a:effectLst/>
                        </a:rPr>
                        <a:t>Gulv, vægge og døre i forhold til hinanden, projektorbillede skærmet mod dagslys, præsentationer med god kontrast</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70986"/>
                  </a:ext>
                </a:extLst>
              </a:tr>
              <a:tr h="581180">
                <a:tc>
                  <a:txBody>
                    <a:bodyPr/>
                    <a:lstStyle/>
                    <a:p>
                      <a:pPr>
                        <a:spcAft>
                          <a:spcPts val="600"/>
                        </a:spcAft>
                        <a:tabLst>
                          <a:tab pos="969010" algn="l"/>
                        </a:tabLst>
                      </a:pPr>
                      <a:r>
                        <a:rPr lang="da-DK" sz="1200">
                          <a:solidFill>
                            <a:srgbClr val="000000"/>
                          </a:solidFill>
                          <a:effectLst/>
                        </a:rPr>
                        <a:t>Tydelig formidling</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dirty="0">
                          <a:solidFill>
                            <a:srgbClr val="000000"/>
                          </a:solidFill>
                          <a:effectLst/>
                        </a:rPr>
                        <a:t>Tydelig tale, forstærkning, projektorbillede tydeligt fra alle pladser, letforståelige præsentationer, digitalt læsbare formater, mulighed for undertekster, tegnsprog og andre sprog</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6361135"/>
                  </a:ext>
                </a:extLst>
              </a:tr>
              <a:tr h="387453">
                <a:tc>
                  <a:txBody>
                    <a:bodyPr/>
                    <a:lstStyle/>
                    <a:p>
                      <a:pPr>
                        <a:spcAft>
                          <a:spcPts val="600"/>
                        </a:spcAft>
                        <a:tabLst>
                          <a:tab pos="969010" algn="l"/>
                        </a:tabLst>
                      </a:pPr>
                      <a:r>
                        <a:rPr lang="da-DK" sz="1200">
                          <a:solidFill>
                            <a:srgbClr val="000000"/>
                          </a:solidFill>
                          <a:effectLst/>
                        </a:rPr>
                        <a:t>Eksempler på love, standarder og vejledninger</a:t>
                      </a:r>
                      <a:endParaRPr lang="da-DK"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600"/>
                        </a:spcAft>
                        <a:tabLst>
                          <a:tab pos="969010" algn="l"/>
                        </a:tabLst>
                      </a:pPr>
                      <a:r>
                        <a:rPr lang="da-DK" sz="1200" dirty="0">
                          <a:solidFill>
                            <a:srgbClr val="000000"/>
                          </a:solidFill>
                          <a:effectLst/>
                        </a:rPr>
                        <a:t>DS/EN 17210, TR 17621, KU Belysningsstandard, EN 12464-1, DS/EN 17037, EU-lovgivning, DS/EN 301549, DS/EN 60118-4, DS/EN 60268-16</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0874866"/>
                  </a:ext>
                </a:extLst>
              </a:tr>
              <a:tr h="387453">
                <a:tc>
                  <a:txBody>
                    <a:bodyPr/>
                    <a:lstStyle/>
                    <a:p>
                      <a:pPr>
                        <a:spcAft>
                          <a:spcPts val="600"/>
                        </a:spcAft>
                        <a:tabLst>
                          <a:tab pos="969010" algn="l"/>
                        </a:tabLst>
                      </a:pPr>
                      <a:r>
                        <a:rPr lang="da-DK" sz="1200" dirty="0">
                          <a:solidFill>
                            <a:srgbClr val="000000"/>
                          </a:solidFill>
                          <a:effectLst/>
                        </a:rPr>
                        <a:t>Generelt</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spcAft>
                          <a:spcPts val="600"/>
                        </a:spcAft>
                        <a:tabLst>
                          <a:tab pos="969010" algn="l"/>
                        </a:tabLst>
                      </a:pPr>
                      <a:r>
                        <a:rPr lang="da-DK" sz="1200" dirty="0">
                          <a:solidFill>
                            <a:srgbClr val="000000"/>
                          </a:solidFill>
                          <a:effectLst/>
                        </a:rPr>
                        <a:t>Se BR 18 uddrag i del C, hvor eksempler på KU’s accepterede løsninger er beskrevet. BR 18 krav, vejledning og spørgsmål/svar har altid første rang og skal følges.</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436187951"/>
                  </a:ext>
                </a:extLst>
              </a:tr>
            </a:tbl>
          </a:graphicData>
        </a:graphic>
      </p:graphicFrame>
    </p:spTree>
    <p:extLst>
      <p:ext uri="{BB962C8B-B14F-4D97-AF65-F5344CB8AC3E}">
        <p14:creationId xmlns:p14="http://schemas.microsoft.com/office/powerpoint/2010/main" val="1517891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5F16F4-41CD-1448-24DF-FC824686AEDB}"/>
              </a:ext>
            </a:extLst>
          </p:cNvPr>
          <p:cNvSpPr>
            <a:spLocks noGrp="1"/>
          </p:cNvSpPr>
          <p:nvPr>
            <p:ph type="title"/>
          </p:nvPr>
        </p:nvSpPr>
        <p:spPr/>
        <p:txBody>
          <a:bodyPr>
            <a:normAutofit fontScale="90000"/>
          </a:bodyPr>
          <a:lstStyle/>
          <a:p>
            <a:r>
              <a:rPr lang="da-DK" sz="4800" dirty="0"/>
              <a:t>TI: </a:t>
            </a:r>
            <a:r>
              <a:rPr lang="da-DK" sz="4800" dirty="0" err="1"/>
              <a:t>Eqqarsartaatsikkut</a:t>
            </a:r>
            <a:r>
              <a:rPr lang="da-DK" sz="4800" dirty="0"/>
              <a:t> </a:t>
            </a:r>
            <a:r>
              <a:rPr lang="da-DK" sz="4800" dirty="0" err="1"/>
              <a:t>tunngasut</a:t>
            </a:r>
            <a:r>
              <a:rPr lang="da-DK" sz="4800" dirty="0"/>
              <a:t> </a:t>
            </a:r>
            <a:r>
              <a:rPr lang="da-DK" sz="4800" dirty="0" err="1"/>
              <a:t>saqqummeriartuaarput</a:t>
            </a:r>
            <a:endParaRPr lang="da-DK" sz="4800" dirty="0"/>
          </a:p>
        </p:txBody>
      </p:sp>
      <p:sp>
        <p:nvSpPr>
          <p:cNvPr id="6" name="Pladsholder til indhold 5">
            <a:extLst>
              <a:ext uri="{FF2B5EF4-FFF2-40B4-BE49-F238E27FC236}">
                <a16:creationId xmlns:a16="http://schemas.microsoft.com/office/drawing/2014/main" id="{FE56D581-F417-2392-D08E-5F411393C4FE}"/>
              </a:ext>
            </a:extLst>
          </p:cNvPr>
          <p:cNvSpPr>
            <a:spLocks noGrp="1"/>
          </p:cNvSpPr>
          <p:nvPr>
            <p:ph idx="1"/>
          </p:nvPr>
        </p:nvSpPr>
        <p:spPr/>
        <p:txBody>
          <a:bodyPr>
            <a:normAutofit fontScale="85000" lnSpcReduction="10000"/>
          </a:bodyPr>
          <a:lstStyle/>
          <a:p>
            <a:r>
              <a:rPr lang="da-DK" dirty="0"/>
              <a:t>Inuit </a:t>
            </a:r>
            <a:r>
              <a:rPr lang="da-DK" dirty="0" err="1"/>
              <a:t>ilai</a:t>
            </a:r>
            <a:r>
              <a:rPr lang="da-DK" dirty="0"/>
              <a:t> </a:t>
            </a:r>
            <a:r>
              <a:rPr lang="da-DK" dirty="0" err="1"/>
              <a:t>eqqissisimaarnissamut</a:t>
            </a:r>
            <a:r>
              <a:rPr lang="da-DK" dirty="0"/>
              <a:t>, </a:t>
            </a:r>
            <a:r>
              <a:rPr lang="da-DK" dirty="0" err="1"/>
              <a:t>ininik</a:t>
            </a:r>
            <a:r>
              <a:rPr lang="da-DK" dirty="0"/>
              <a:t> </a:t>
            </a:r>
            <a:r>
              <a:rPr lang="da-DK" dirty="0" err="1"/>
              <a:t>assiaqutilinnik</a:t>
            </a:r>
            <a:r>
              <a:rPr lang="da-DK" dirty="0"/>
              <a:t>, </a:t>
            </a:r>
            <a:r>
              <a:rPr lang="da-DK" dirty="0" err="1"/>
              <a:t>eqimattat</a:t>
            </a:r>
            <a:r>
              <a:rPr lang="da-DK" dirty="0"/>
              <a:t> </a:t>
            </a:r>
            <a:r>
              <a:rPr lang="da-DK" dirty="0" err="1"/>
              <a:t>ikittuarakkuutaanik</a:t>
            </a:r>
            <a:r>
              <a:rPr lang="da-DK" dirty="0"/>
              <a:t> </a:t>
            </a:r>
            <a:r>
              <a:rPr lang="da-DK" dirty="0" err="1"/>
              <a:t>pisariaqartitsisinnaapput</a:t>
            </a:r>
            <a:endParaRPr lang="da-DK" dirty="0"/>
          </a:p>
          <a:p>
            <a:r>
              <a:rPr lang="da-DK" dirty="0" err="1"/>
              <a:t>Aatsaat</a:t>
            </a:r>
            <a:r>
              <a:rPr lang="da-DK" dirty="0"/>
              <a:t> </a:t>
            </a:r>
            <a:r>
              <a:rPr lang="da-DK" dirty="0" err="1"/>
              <a:t>massakkut</a:t>
            </a:r>
            <a:r>
              <a:rPr lang="da-DK" dirty="0"/>
              <a:t> </a:t>
            </a:r>
            <a:r>
              <a:rPr lang="da-DK" dirty="0" err="1"/>
              <a:t>tamanut</a:t>
            </a:r>
            <a:r>
              <a:rPr lang="da-DK" dirty="0"/>
              <a:t> </a:t>
            </a:r>
            <a:r>
              <a:rPr lang="da-DK" dirty="0" err="1"/>
              <a:t>atugassiasinnaasut</a:t>
            </a:r>
            <a:r>
              <a:rPr lang="da-DK" dirty="0"/>
              <a:t> </a:t>
            </a:r>
            <a:r>
              <a:rPr lang="da-DK" dirty="0" err="1"/>
              <a:t>saqqummeriartuaarput</a:t>
            </a:r>
            <a:endParaRPr lang="da-DK" dirty="0"/>
          </a:p>
        </p:txBody>
      </p:sp>
      <p:pic>
        <p:nvPicPr>
          <p:cNvPr id="9" name="Pladsholder til indhold 8" descr="Et lille undervisningslokale for børn, der har brug for ro og afskærmning, ved siden at et stort lokale med mange børn, mere støj og uro">
            <a:extLst>
              <a:ext uri="{FF2B5EF4-FFF2-40B4-BE49-F238E27FC236}">
                <a16:creationId xmlns:a16="http://schemas.microsoft.com/office/drawing/2014/main" id="{123FBAD8-4724-0041-4978-26337CC321B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1051003" y="2179050"/>
            <a:ext cx="10089993" cy="2359171"/>
          </a:xfrm>
        </p:spPr>
      </p:pic>
    </p:spTree>
    <p:extLst>
      <p:ext uri="{BB962C8B-B14F-4D97-AF65-F5344CB8AC3E}">
        <p14:creationId xmlns:p14="http://schemas.microsoft.com/office/powerpoint/2010/main" val="134518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0101F-CC4E-D88C-646B-E3AE2D185DF7}"/>
              </a:ext>
            </a:extLst>
          </p:cNvPr>
          <p:cNvSpPr>
            <a:spLocks noGrp="1"/>
          </p:cNvSpPr>
          <p:nvPr>
            <p:ph type="title"/>
          </p:nvPr>
        </p:nvSpPr>
        <p:spPr/>
        <p:txBody>
          <a:bodyPr>
            <a:normAutofit/>
          </a:bodyPr>
          <a:lstStyle/>
          <a:p>
            <a:r>
              <a:rPr lang="da-DK" sz="4800" dirty="0"/>
              <a:t>TI: </a:t>
            </a:r>
            <a:r>
              <a:rPr lang="da-DK" sz="4800" dirty="0" err="1"/>
              <a:t>Isumannaassuseq</a:t>
            </a:r>
            <a:r>
              <a:rPr lang="da-DK" sz="4800" dirty="0"/>
              <a:t> </a:t>
            </a:r>
            <a:r>
              <a:rPr lang="da-DK" sz="4800" dirty="0" err="1"/>
              <a:t>aamma</a:t>
            </a:r>
            <a:r>
              <a:rPr lang="da-DK" sz="4800" dirty="0"/>
              <a:t> ergonomi</a:t>
            </a:r>
          </a:p>
        </p:txBody>
      </p:sp>
      <p:sp>
        <p:nvSpPr>
          <p:cNvPr id="3" name="Pladsholder til tekst 2">
            <a:extLst>
              <a:ext uri="{FF2B5EF4-FFF2-40B4-BE49-F238E27FC236}">
                <a16:creationId xmlns:a16="http://schemas.microsoft.com/office/drawing/2014/main" id="{677A6B97-8BD7-C206-EA4B-18EF02A0657A}"/>
              </a:ext>
            </a:extLst>
          </p:cNvPr>
          <p:cNvSpPr>
            <a:spLocks noGrp="1"/>
          </p:cNvSpPr>
          <p:nvPr>
            <p:ph idx="1"/>
          </p:nvPr>
        </p:nvSpPr>
        <p:spPr/>
        <p:txBody>
          <a:bodyPr>
            <a:normAutofit fontScale="77500" lnSpcReduction="20000"/>
          </a:bodyPr>
          <a:lstStyle/>
          <a:p>
            <a:r>
              <a:rPr lang="da-DK" dirty="0" err="1"/>
              <a:t>Isumannaassuseqanngippat</a:t>
            </a:r>
            <a:r>
              <a:rPr lang="da-DK" dirty="0"/>
              <a:t> </a:t>
            </a:r>
            <a:r>
              <a:rPr lang="da-DK" dirty="0" err="1"/>
              <a:t>pitsaasumillu</a:t>
            </a:r>
            <a:r>
              <a:rPr lang="da-DK" dirty="0"/>
              <a:t> </a:t>
            </a:r>
            <a:r>
              <a:rPr lang="da-DK" dirty="0" err="1"/>
              <a:t>ergonomeeqanngippat</a:t>
            </a:r>
            <a:r>
              <a:rPr lang="da-DK" dirty="0"/>
              <a:t> </a:t>
            </a:r>
            <a:r>
              <a:rPr lang="da-DK" dirty="0" err="1"/>
              <a:t>atorneqarsinnaanngillat</a:t>
            </a:r>
            <a:endParaRPr lang="da-DK" dirty="0"/>
          </a:p>
          <a:p>
            <a:r>
              <a:rPr lang="da-DK" dirty="0"/>
              <a:t>Ass. EN 17210 </a:t>
            </a:r>
            <a:r>
              <a:rPr lang="da-DK" dirty="0" err="1"/>
              <a:t>aamma</a:t>
            </a:r>
            <a:r>
              <a:rPr lang="da-DK" dirty="0"/>
              <a:t> TR 17621 </a:t>
            </a:r>
            <a:r>
              <a:rPr lang="da-DK" dirty="0" err="1"/>
              <a:t>pitsaassutsit</a:t>
            </a:r>
            <a:r>
              <a:rPr lang="da-DK" dirty="0"/>
              <a:t> </a:t>
            </a:r>
            <a:r>
              <a:rPr lang="da-DK" dirty="0" err="1"/>
              <a:t>aamma</a:t>
            </a:r>
            <a:r>
              <a:rPr lang="da-DK" dirty="0"/>
              <a:t> </a:t>
            </a:r>
            <a:r>
              <a:rPr lang="da-DK" dirty="0" err="1"/>
              <a:t>teknikikkut</a:t>
            </a:r>
            <a:r>
              <a:rPr lang="da-DK" dirty="0"/>
              <a:t> </a:t>
            </a:r>
            <a:r>
              <a:rPr lang="da-DK" dirty="0" err="1"/>
              <a:t>paasissutissat</a:t>
            </a:r>
            <a:endParaRPr lang="da-DK" dirty="0"/>
          </a:p>
        </p:txBody>
      </p:sp>
      <p:sp>
        <p:nvSpPr>
          <p:cNvPr id="7" name="Pladsholder til indhold 6">
            <a:extLst>
              <a:ext uri="{FF2B5EF4-FFF2-40B4-BE49-F238E27FC236}">
                <a16:creationId xmlns:a16="http://schemas.microsoft.com/office/drawing/2014/main" id="{01DF7536-7B40-1DD3-B9A8-0A4ADE4C7802}"/>
              </a:ext>
            </a:extLst>
          </p:cNvPr>
          <p:cNvSpPr>
            <a:spLocks noGrp="1"/>
          </p:cNvSpPr>
          <p:nvPr>
            <p:ph idx="13"/>
          </p:nvPr>
        </p:nvSpPr>
        <p:spPr/>
        <p:txBody>
          <a:bodyPr/>
          <a:lstStyle/>
          <a:p>
            <a:endParaRPr lang="da-DK"/>
          </a:p>
        </p:txBody>
      </p:sp>
      <p:pic>
        <p:nvPicPr>
          <p:cNvPr id="4" name="Billede 3" descr="Højde af værn, der passer til tyngdepunktet for en høj mand. ">
            <a:extLst>
              <a:ext uri="{FF2B5EF4-FFF2-40B4-BE49-F238E27FC236}">
                <a16:creationId xmlns:a16="http://schemas.microsoft.com/office/drawing/2014/main" id="{1FA43212-2A76-73F5-FE72-9ACF3CA832D4}"/>
              </a:ext>
            </a:extLst>
          </p:cNvPr>
          <p:cNvPicPr/>
          <p:nvPr/>
        </p:nvPicPr>
        <p:blipFill>
          <a:blip r:embed="rId2"/>
          <a:srcRect/>
          <a:stretch>
            <a:fillRect/>
          </a:stretch>
        </p:blipFill>
        <p:spPr>
          <a:xfrm>
            <a:off x="871415" y="1690687"/>
            <a:ext cx="4504077" cy="2447492"/>
          </a:xfrm>
          <a:prstGeom prst="rect">
            <a:avLst/>
          </a:prstGeom>
          <a:ln/>
        </p:spPr>
      </p:pic>
      <p:pic>
        <p:nvPicPr>
          <p:cNvPr id="5" name="Billede 4" descr="5 tværsnit af håndlister som er gode at gribe omkring. ">
            <a:extLst>
              <a:ext uri="{FF2B5EF4-FFF2-40B4-BE49-F238E27FC236}">
                <a16:creationId xmlns:a16="http://schemas.microsoft.com/office/drawing/2014/main" id="{309B535A-706F-D267-8153-1719A8AEB688}"/>
              </a:ext>
            </a:extLst>
          </p:cNvPr>
          <p:cNvPicPr/>
          <p:nvPr/>
        </p:nvPicPr>
        <p:blipFill>
          <a:blip r:embed="rId3"/>
          <a:srcRect/>
          <a:stretch>
            <a:fillRect/>
          </a:stretch>
        </p:blipFill>
        <p:spPr>
          <a:xfrm>
            <a:off x="5883031" y="3889393"/>
            <a:ext cx="4626882" cy="890128"/>
          </a:xfrm>
          <a:prstGeom prst="rect">
            <a:avLst/>
          </a:prstGeom>
          <a:ln/>
        </p:spPr>
      </p:pic>
      <p:pic>
        <p:nvPicPr>
          <p:cNvPr id="6" name="Billede 5" descr="3 tværsnit som ikke er nemme at holde fast i. ">
            <a:extLst>
              <a:ext uri="{FF2B5EF4-FFF2-40B4-BE49-F238E27FC236}">
                <a16:creationId xmlns:a16="http://schemas.microsoft.com/office/drawing/2014/main" id="{30C97E19-4542-CDDE-9AA0-6B8AF052E22C}"/>
              </a:ext>
            </a:extLst>
          </p:cNvPr>
          <p:cNvPicPr/>
          <p:nvPr/>
        </p:nvPicPr>
        <p:blipFill>
          <a:blip r:embed="rId4"/>
          <a:srcRect/>
          <a:stretch>
            <a:fillRect/>
          </a:stretch>
        </p:blipFill>
        <p:spPr>
          <a:xfrm>
            <a:off x="5883031" y="1553347"/>
            <a:ext cx="4626882" cy="1592420"/>
          </a:xfrm>
          <a:prstGeom prst="rect">
            <a:avLst/>
          </a:prstGeom>
          <a:ln/>
        </p:spPr>
      </p:pic>
    </p:spTree>
    <p:extLst>
      <p:ext uri="{BB962C8B-B14F-4D97-AF65-F5344CB8AC3E}">
        <p14:creationId xmlns:p14="http://schemas.microsoft.com/office/powerpoint/2010/main" val="1209808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6B4AB-F69E-1E19-1D83-7CFB1053BAE6}"/>
              </a:ext>
            </a:extLst>
          </p:cNvPr>
          <p:cNvSpPr>
            <a:spLocks noGrp="1"/>
          </p:cNvSpPr>
          <p:nvPr>
            <p:ph type="title"/>
          </p:nvPr>
        </p:nvSpPr>
        <p:spPr/>
        <p:txBody>
          <a:bodyPr>
            <a:normAutofit/>
          </a:bodyPr>
          <a:lstStyle/>
          <a:p>
            <a:r>
              <a:rPr lang="da-DK" dirty="0"/>
              <a:t>TI: </a:t>
            </a:r>
            <a:r>
              <a:rPr lang="da-DK" dirty="0" err="1"/>
              <a:t>Init</a:t>
            </a:r>
            <a:r>
              <a:rPr lang="da-DK" dirty="0"/>
              <a:t> </a:t>
            </a:r>
            <a:r>
              <a:rPr lang="da-DK" dirty="0" err="1"/>
              <a:t>nipigissut</a:t>
            </a:r>
            <a:r>
              <a:rPr lang="da-DK" dirty="0"/>
              <a:t> </a:t>
            </a:r>
            <a:r>
              <a:rPr lang="da-DK" dirty="0" err="1"/>
              <a:t>ukkatarineqarput</a:t>
            </a:r>
            <a:endParaRPr lang="da-DK" dirty="0"/>
          </a:p>
        </p:txBody>
      </p:sp>
      <p:sp>
        <p:nvSpPr>
          <p:cNvPr id="5" name="Pladsholder til indhold 4">
            <a:extLst>
              <a:ext uri="{FF2B5EF4-FFF2-40B4-BE49-F238E27FC236}">
                <a16:creationId xmlns:a16="http://schemas.microsoft.com/office/drawing/2014/main" id="{3ACDB81D-2313-3B95-B3DC-87DC84346E1A}"/>
              </a:ext>
            </a:extLst>
          </p:cNvPr>
          <p:cNvSpPr>
            <a:spLocks noGrp="1"/>
          </p:cNvSpPr>
          <p:nvPr>
            <p:ph idx="1"/>
          </p:nvPr>
        </p:nvSpPr>
        <p:spPr/>
        <p:txBody>
          <a:bodyPr>
            <a:normAutofit/>
          </a:bodyPr>
          <a:lstStyle/>
          <a:p>
            <a:r>
              <a:rPr lang="da-DK" dirty="0" err="1"/>
              <a:t>Akisuanerit</a:t>
            </a:r>
            <a:r>
              <a:rPr lang="da-DK" dirty="0"/>
              <a:t> </a:t>
            </a:r>
            <a:r>
              <a:rPr lang="da-DK" dirty="0" err="1"/>
              <a:t>oqalunnermilu</a:t>
            </a:r>
            <a:r>
              <a:rPr lang="da-DK" dirty="0"/>
              <a:t> </a:t>
            </a:r>
            <a:r>
              <a:rPr lang="da-DK" dirty="0" err="1"/>
              <a:t>ersarissuseq</a:t>
            </a:r>
            <a:r>
              <a:rPr lang="da-DK" dirty="0"/>
              <a:t> </a:t>
            </a:r>
            <a:r>
              <a:rPr lang="da-DK" dirty="0" err="1"/>
              <a:t>nalimmassarneqarnerat</a:t>
            </a:r>
            <a:endParaRPr lang="da-DK" dirty="0"/>
          </a:p>
          <a:p>
            <a:r>
              <a:rPr lang="da-DK" dirty="0" err="1"/>
              <a:t>Naalaarutit</a:t>
            </a:r>
            <a:r>
              <a:rPr lang="da-DK" dirty="0"/>
              <a:t> </a:t>
            </a:r>
            <a:r>
              <a:rPr lang="da-DK" dirty="0" err="1"/>
              <a:t>assigisaalluunniit</a:t>
            </a:r>
            <a:r>
              <a:rPr lang="da-DK" dirty="0"/>
              <a:t> TI-mut </a:t>
            </a:r>
            <a:r>
              <a:rPr lang="da-DK" dirty="0" err="1"/>
              <a:t>ilanngunneqarput</a:t>
            </a:r>
            <a:endParaRPr lang="da-DK" dirty="0"/>
          </a:p>
        </p:txBody>
      </p:sp>
      <p:pic>
        <p:nvPicPr>
          <p:cNvPr id="9" name="Pladsholder til indhold 8" descr="Tværsnit af koncertsal med god akustik, teleslynge">
            <a:extLst>
              <a:ext uri="{FF2B5EF4-FFF2-40B4-BE49-F238E27FC236}">
                <a16:creationId xmlns:a16="http://schemas.microsoft.com/office/drawing/2014/main" id="{700B6FF4-A3B2-F12F-EBBE-0A641DAC5DC2}"/>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2353471" y="1690688"/>
            <a:ext cx="7418384" cy="3413125"/>
          </a:xfrm>
          <a:prstGeom prst="rect">
            <a:avLst/>
          </a:prstGeom>
        </p:spPr>
      </p:pic>
    </p:spTree>
    <p:extLst>
      <p:ext uri="{BB962C8B-B14F-4D97-AF65-F5344CB8AC3E}">
        <p14:creationId xmlns:p14="http://schemas.microsoft.com/office/powerpoint/2010/main" val="1812710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136F0-909A-3074-7F2F-EF34296C0BBB}"/>
              </a:ext>
            </a:extLst>
          </p:cNvPr>
          <p:cNvSpPr>
            <a:spLocks noGrp="1"/>
          </p:cNvSpPr>
          <p:nvPr>
            <p:ph type="title"/>
          </p:nvPr>
        </p:nvSpPr>
        <p:spPr/>
        <p:txBody>
          <a:bodyPr/>
          <a:lstStyle/>
          <a:p>
            <a:r>
              <a:rPr lang="da-DK" dirty="0"/>
              <a:t>TI: </a:t>
            </a:r>
            <a:r>
              <a:rPr lang="da-DK" dirty="0" err="1"/>
              <a:t>Aqqutissat</a:t>
            </a:r>
            <a:r>
              <a:rPr lang="da-DK" dirty="0"/>
              <a:t>, </a:t>
            </a:r>
            <a:r>
              <a:rPr lang="da-DK" dirty="0" err="1"/>
              <a:t>qaamaneq</a:t>
            </a:r>
            <a:r>
              <a:rPr lang="da-DK" dirty="0"/>
              <a:t>, </a:t>
            </a:r>
            <a:r>
              <a:rPr lang="da-DK" dirty="0" err="1"/>
              <a:t>silaannaq</a:t>
            </a:r>
            <a:endParaRPr lang="da-DK" dirty="0"/>
          </a:p>
        </p:txBody>
      </p:sp>
      <p:pic>
        <p:nvPicPr>
          <p:cNvPr id="6" name="Billede 5" descr="Skitse af metodik til wayfinding i transportterminal">
            <a:extLst>
              <a:ext uri="{FF2B5EF4-FFF2-40B4-BE49-F238E27FC236}">
                <a16:creationId xmlns:a16="http://schemas.microsoft.com/office/drawing/2014/main" id="{FA2B7255-26E8-2DE6-91E2-49948B51B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027" y="2852445"/>
            <a:ext cx="4970685" cy="2980838"/>
          </a:xfrm>
          <a:prstGeom prst="rect">
            <a:avLst/>
          </a:prstGeom>
        </p:spPr>
      </p:pic>
      <p:pic>
        <p:nvPicPr>
          <p:cNvPr id="5" name="Billede 4" descr="Til venstre en person som sidder ved et vindue med solafskærmning, til højre en person, der blændes af solen udenfor.">
            <a:extLst>
              <a:ext uri="{FF2B5EF4-FFF2-40B4-BE49-F238E27FC236}">
                <a16:creationId xmlns:a16="http://schemas.microsoft.com/office/drawing/2014/main" id="{55CDD24D-80DB-877E-72E1-ADC80B689C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602" y="2996573"/>
            <a:ext cx="7199630" cy="2519045"/>
          </a:xfrm>
          <a:prstGeom prst="rect">
            <a:avLst/>
          </a:prstGeom>
        </p:spPr>
      </p:pic>
    </p:spTree>
    <p:extLst>
      <p:ext uri="{BB962C8B-B14F-4D97-AF65-F5344CB8AC3E}">
        <p14:creationId xmlns:p14="http://schemas.microsoft.com/office/powerpoint/2010/main" val="1192319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5846E-B71A-47F1-0702-967482BA8759}"/>
              </a:ext>
            </a:extLst>
          </p:cNvPr>
          <p:cNvSpPr>
            <a:spLocks noGrp="1"/>
          </p:cNvSpPr>
          <p:nvPr>
            <p:ph type="title"/>
          </p:nvPr>
        </p:nvSpPr>
        <p:spPr/>
        <p:txBody>
          <a:bodyPr/>
          <a:lstStyle/>
          <a:p>
            <a:r>
              <a:rPr lang="da-DK" dirty="0"/>
              <a:t>TI: </a:t>
            </a:r>
            <a:r>
              <a:rPr lang="da-DK" dirty="0" err="1"/>
              <a:t>Maleruagassanik</a:t>
            </a:r>
            <a:r>
              <a:rPr lang="da-DK" dirty="0"/>
              <a:t> </a:t>
            </a:r>
            <a:r>
              <a:rPr lang="da-DK" dirty="0" err="1"/>
              <a:t>nalimmassaaneq</a:t>
            </a:r>
            <a:endParaRPr lang="da-DK" dirty="0"/>
          </a:p>
        </p:txBody>
      </p:sp>
      <p:sp>
        <p:nvSpPr>
          <p:cNvPr id="3" name="Pladsholder til tekst 2">
            <a:extLst>
              <a:ext uri="{FF2B5EF4-FFF2-40B4-BE49-F238E27FC236}">
                <a16:creationId xmlns:a16="http://schemas.microsoft.com/office/drawing/2014/main" id="{B459951D-9AF4-D119-437A-31D04BB83222}"/>
              </a:ext>
            </a:extLst>
          </p:cNvPr>
          <p:cNvSpPr>
            <a:spLocks noGrp="1"/>
          </p:cNvSpPr>
          <p:nvPr>
            <p:ph type="body" idx="1"/>
          </p:nvPr>
        </p:nvSpPr>
        <p:spPr/>
        <p:txBody>
          <a:bodyPr/>
          <a:lstStyle/>
          <a:p>
            <a:r>
              <a:rPr lang="da-DK" dirty="0" err="1"/>
              <a:t>Ikiorsiissutit</a:t>
            </a:r>
            <a:r>
              <a:rPr lang="da-DK" dirty="0"/>
              <a:t> </a:t>
            </a:r>
            <a:r>
              <a:rPr lang="da-DK" dirty="0" err="1"/>
              <a:t>assigiit</a:t>
            </a:r>
            <a:r>
              <a:rPr lang="da-DK" dirty="0"/>
              <a:t> </a:t>
            </a:r>
            <a:r>
              <a:rPr lang="da-DK" dirty="0" err="1"/>
              <a:t>aqutsisuunngillat</a:t>
            </a:r>
            <a:endParaRPr lang="da-DK" dirty="0"/>
          </a:p>
          <a:p>
            <a:pPr marL="457200" indent="-457200">
              <a:buFont typeface="Arial" panose="020B0604020202020204" pitchFamily="34" charset="0"/>
              <a:buChar char="•"/>
            </a:pPr>
            <a:r>
              <a:rPr lang="da-DK" dirty="0"/>
              <a:t>(</a:t>
            </a:r>
            <a:r>
              <a:rPr lang="da-DK" dirty="0" err="1"/>
              <a:t>Nunap</a:t>
            </a:r>
            <a:r>
              <a:rPr lang="da-DK" dirty="0"/>
              <a:t>) </a:t>
            </a:r>
            <a:r>
              <a:rPr lang="da-DK" dirty="0" err="1"/>
              <a:t>qanoq</a:t>
            </a:r>
            <a:r>
              <a:rPr lang="da-DK" dirty="0"/>
              <a:t> </a:t>
            </a:r>
            <a:r>
              <a:rPr lang="da-DK" dirty="0" err="1"/>
              <a:t>issusaa</a:t>
            </a:r>
            <a:r>
              <a:rPr lang="da-DK" dirty="0"/>
              <a:t> </a:t>
            </a:r>
            <a:r>
              <a:rPr lang="da-DK" dirty="0" err="1"/>
              <a:t>apeqqutaasinnaavoq</a:t>
            </a:r>
            <a:endParaRPr lang="da-DK" dirty="0"/>
          </a:p>
          <a:p>
            <a:pPr marL="457200" indent="-457200">
              <a:buFont typeface="Arial" panose="020B0604020202020204" pitchFamily="34" charset="0"/>
              <a:buChar char="•"/>
            </a:pPr>
            <a:r>
              <a:rPr lang="da-DK" dirty="0" err="1"/>
              <a:t>Ilaat</a:t>
            </a:r>
            <a:r>
              <a:rPr lang="da-DK" dirty="0"/>
              <a:t> </a:t>
            </a:r>
            <a:r>
              <a:rPr lang="da-DK" dirty="0" err="1"/>
              <a:t>allanit</a:t>
            </a:r>
            <a:r>
              <a:rPr lang="da-DK" dirty="0"/>
              <a:t> </a:t>
            </a:r>
            <a:r>
              <a:rPr lang="da-DK" dirty="0" err="1"/>
              <a:t>pisariaqartitsinerusinnaapput</a:t>
            </a:r>
            <a:endParaRPr lang="da-DK" dirty="0"/>
          </a:p>
          <a:p>
            <a:endParaRPr lang="da-DK" dirty="0"/>
          </a:p>
        </p:txBody>
      </p:sp>
      <p:sp>
        <p:nvSpPr>
          <p:cNvPr id="4" name="Pladsholder til tekst 3">
            <a:extLst>
              <a:ext uri="{FF2B5EF4-FFF2-40B4-BE49-F238E27FC236}">
                <a16:creationId xmlns:a16="http://schemas.microsoft.com/office/drawing/2014/main" id="{2C700BDB-009B-43E3-BDDE-0845127B5F71}"/>
              </a:ext>
            </a:extLst>
          </p:cNvPr>
          <p:cNvSpPr>
            <a:spLocks noGrp="1"/>
          </p:cNvSpPr>
          <p:nvPr>
            <p:ph type="body" idx="13"/>
          </p:nvPr>
        </p:nvSpPr>
        <p:spPr/>
        <p:txBody>
          <a:bodyPr/>
          <a:lstStyle/>
          <a:p>
            <a:endParaRPr lang="da-DK" dirty="0"/>
          </a:p>
        </p:txBody>
      </p:sp>
      <p:grpSp>
        <p:nvGrpSpPr>
          <p:cNvPr id="5" name="Gruppe 4" descr="Indgang til bygning hvor der er behov for ekstra plads til de anvendte mobilitetshjælpemidler">
            <a:extLst>
              <a:ext uri="{FF2B5EF4-FFF2-40B4-BE49-F238E27FC236}">
                <a16:creationId xmlns:a16="http://schemas.microsoft.com/office/drawing/2014/main" id="{1C9B87AD-E54C-24AD-2E2F-936C7E2785E2}"/>
              </a:ext>
            </a:extLst>
          </p:cNvPr>
          <p:cNvGrpSpPr/>
          <p:nvPr/>
        </p:nvGrpSpPr>
        <p:grpSpPr>
          <a:xfrm>
            <a:off x="6509435" y="2227903"/>
            <a:ext cx="5488438" cy="3700374"/>
            <a:chOff x="6509435" y="2227903"/>
            <a:chExt cx="5488438" cy="3700374"/>
          </a:xfrm>
        </p:grpSpPr>
        <p:pic>
          <p:nvPicPr>
            <p:cNvPr id="6" name="Billede 5" descr="Eksempel på pladsbehov når der anvendes større mobilitetshjælpemidler som scootere ed fire hjul, trækanordninger">
              <a:extLst>
                <a:ext uri="{FF2B5EF4-FFF2-40B4-BE49-F238E27FC236}">
                  <a16:creationId xmlns:a16="http://schemas.microsoft.com/office/drawing/2014/main" id="{7F09D273-9639-6E46-7539-ACA193926A36}"/>
                </a:ext>
              </a:extLst>
            </p:cNvPr>
            <p:cNvPicPr>
              <a:picLocks noChangeAspect="1"/>
            </p:cNvPicPr>
            <p:nvPr/>
          </p:nvPicPr>
          <p:blipFill>
            <a:blip r:embed="rId2"/>
            <a:stretch>
              <a:fillRect/>
            </a:stretch>
          </p:blipFill>
          <p:spPr>
            <a:xfrm>
              <a:off x="6509435" y="2227903"/>
              <a:ext cx="5488438" cy="3700374"/>
            </a:xfrm>
            <a:prstGeom prst="rect">
              <a:avLst/>
            </a:prstGeom>
          </p:spPr>
        </p:pic>
        <p:sp>
          <p:nvSpPr>
            <p:cNvPr id="7" name="Rutediagram: Forbindelse 6">
              <a:extLst>
                <a:ext uri="{FF2B5EF4-FFF2-40B4-BE49-F238E27FC236}">
                  <a16:creationId xmlns:a16="http://schemas.microsoft.com/office/drawing/2014/main" id="{243A293A-A42C-6575-F144-A109986504AF}"/>
                </a:ext>
              </a:extLst>
            </p:cNvPr>
            <p:cNvSpPr/>
            <p:nvPr/>
          </p:nvSpPr>
          <p:spPr>
            <a:xfrm>
              <a:off x="9041434" y="3565290"/>
              <a:ext cx="668034" cy="673193"/>
            </a:xfrm>
            <a:prstGeom prst="flowChartConnector">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ln>
                  <a:solidFill>
                    <a:schemeClr val="bg1"/>
                  </a:solidFill>
                </a:ln>
                <a:solidFill>
                  <a:srgbClr val="FFC000"/>
                </a:solidFill>
              </a:endParaRPr>
            </a:p>
          </p:txBody>
        </p:sp>
      </p:grpSp>
    </p:spTree>
    <p:extLst>
      <p:ext uri="{BB962C8B-B14F-4D97-AF65-F5344CB8AC3E}">
        <p14:creationId xmlns:p14="http://schemas.microsoft.com/office/powerpoint/2010/main" val="3643616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2B4B5E2-9B8F-E055-A9D3-0727AC96452A}"/>
              </a:ext>
            </a:extLst>
          </p:cNvPr>
          <p:cNvSpPr>
            <a:spLocks noGrp="1"/>
          </p:cNvSpPr>
          <p:nvPr>
            <p:ph type="title"/>
          </p:nvPr>
        </p:nvSpPr>
        <p:spPr/>
        <p:txBody>
          <a:bodyPr>
            <a:normAutofit/>
          </a:bodyPr>
          <a:lstStyle/>
          <a:p>
            <a:r>
              <a:rPr lang="da-DK" dirty="0"/>
              <a:t>TI: </a:t>
            </a:r>
            <a:r>
              <a:rPr lang="da-DK" dirty="0" err="1"/>
              <a:t>Suut</a:t>
            </a:r>
            <a:r>
              <a:rPr lang="da-DK" dirty="0"/>
              <a:t> </a:t>
            </a:r>
            <a:r>
              <a:rPr lang="da-DK" dirty="0" err="1"/>
              <a:t>iluaqutaanikuunngillat</a:t>
            </a:r>
            <a:r>
              <a:rPr lang="da-DK" dirty="0"/>
              <a:t>?</a:t>
            </a:r>
          </a:p>
        </p:txBody>
      </p:sp>
      <p:sp>
        <p:nvSpPr>
          <p:cNvPr id="6" name="Pladsholder til tekst 5">
            <a:extLst>
              <a:ext uri="{FF2B5EF4-FFF2-40B4-BE49-F238E27FC236}">
                <a16:creationId xmlns:a16="http://schemas.microsoft.com/office/drawing/2014/main" id="{7E1115F6-C178-B6A9-2B71-F020FEF31923}"/>
              </a:ext>
            </a:extLst>
          </p:cNvPr>
          <p:cNvSpPr>
            <a:spLocks noGrp="1"/>
          </p:cNvSpPr>
          <p:nvPr>
            <p:ph type="body" idx="1"/>
          </p:nvPr>
        </p:nvSpPr>
        <p:spPr/>
        <p:txBody>
          <a:bodyPr>
            <a:normAutofit fontScale="77500" lnSpcReduction="20000"/>
          </a:bodyPr>
          <a:lstStyle/>
          <a:p>
            <a:r>
              <a:rPr lang="da-DK" dirty="0"/>
              <a:t>EU:</a:t>
            </a:r>
          </a:p>
          <a:p>
            <a:pPr marL="457200" indent="-457200">
              <a:buFont typeface="Arial" panose="020B0604020202020204" pitchFamily="34" charset="0"/>
              <a:buChar char="•"/>
            </a:pPr>
            <a:r>
              <a:rPr lang="da-DK" dirty="0" err="1"/>
              <a:t>Suliniutit</a:t>
            </a:r>
            <a:r>
              <a:rPr lang="da-DK" dirty="0"/>
              <a:t> </a:t>
            </a:r>
            <a:r>
              <a:rPr lang="da-DK" dirty="0" err="1"/>
              <a:t>tamanit</a:t>
            </a:r>
            <a:r>
              <a:rPr lang="da-DK" dirty="0"/>
              <a:t> </a:t>
            </a:r>
            <a:r>
              <a:rPr lang="da-DK" dirty="0" err="1"/>
              <a:t>isumaqatigiissuteqarnernit</a:t>
            </a:r>
            <a:r>
              <a:rPr lang="da-DK" dirty="0"/>
              <a:t> </a:t>
            </a:r>
            <a:r>
              <a:rPr lang="da-DK" dirty="0" err="1"/>
              <a:t>piumasaqaatillit</a:t>
            </a:r>
            <a:r>
              <a:rPr lang="da-DK" dirty="0"/>
              <a:t>, </a:t>
            </a:r>
            <a:r>
              <a:rPr lang="da-DK" dirty="0" err="1"/>
              <a:t>assersuutigalugu</a:t>
            </a:r>
            <a:r>
              <a:rPr lang="da-DK" dirty="0"/>
              <a:t> EU </a:t>
            </a:r>
            <a:r>
              <a:rPr lang="da-DK" dirty="0" err="1"/>
              <a:t>Equality</a:t>
            </a:r>
            <a:r>
              <a:rPr lang="da-DK" dirty="0"/>
              <a:t> </a:t>
            </a:r>
            <a:r>
              <a:rPr lang="da-DK" dirty="0" err="1"/>
              <a:t>Act</a:t>
            </a:r>
            <a:r>
              <a:rPr lang="da-DK" dirty="0"/>
              <a:t> 2008 (</a:t>
            </a:r>
            <a:r>
              <a:rPr lang="da-DK" i="1" dirty="0" err="1"/>
              <a:t>akuersissutigineqanngilaq</a:t>
            </a:r>
            <a:r>
              <a:rPr lang="da-DK" dirty="0"/>
              <a:t>)</a:t>
            </a:r>
          </a:p>
          <a:p>
            <a:r>
              <a:rPr lang="da-DK" dirty="0" err="1"/>
              <a:t>Nunami</a:t>
            </a:r>
            <a:r>
              <a:rPr lang="da-DK" dirty="0"/>
              <a:t> </a:t>
            </a:r>
            <a:r>
              <a:rPr lang="da-DK" dirty="0" err="1"/>
              <a:t>inatsisitigut</a:t>
            </a:r>
            <a:r>
              <a:rPr lang="da-DK" dirty="0"/>
              <a:t> </a:t>
            </a:r>
            <a:r>
              <a:rPr lang="da-DK" dirty="0" err="1"/>
              <a:t>malittarisassat</a:t>
            </a:r>
            <a:r>
              <a:rPr lang="da-DK" dirty="0"/>
              <a:t>, </a:t>
            </a:r>
            <a:r>
              <a:rPr lang="da-DK" dirty="0" err="1"/>
              <a:t>soorlu</a:t>
            </a:r>
            <a:r>
              <a:rPr lang="da-DK" dirty="0"/>
              <a:t>:</a:t>
            </a:r>
          </a:p>
          <a:p>
            <a:pPr marL="457200" indent="-457200">
              <a:buFont typeface="Arial" panose="020B0604020202020204" pitchFamily="34" charset="0"/>
              <a:buChar char="•"/>
            </a:pPr>
            <a:r>
              <a:rPr lang="da-DK" dirty="0"/>
              <a:t>TI-mut </a:t>
            </a:r>
            <a:r>
              <a:rPr lang="da-DK" dirty="0" err="1"/>
              <a:t>tunngasutigut</a:t>
            </a:r>
            <a:r>
              <a:rPr lang="da-DK" dirty="0"/>
              <a:t> </a:t>
            </a:r>
            <a:r>
              <a:rPr lang="da-DK" dirty="0" err="1"/>
              <a:t>ersarinngitsut</a:t>
            </a:r>
            <a:endParaRPr lang="da-DK" dirty="0"/>
          </a:p>
          <a:p>
            <a:pPr marL="457200" indent="-457200">
              <a:buFont typeface="Arial" panose="020B0604020202020204" pitchFamily="34" charset="0"/>
              <a:buChar char="•"/>
            </a:pPr>
            <a:r>
              <a:rPr lang="da-DK" dirty="0" err="1"/>
              <a:t>Pisinnaatitaaffinnut</a:t>
            </a:r>
            <a:r>
              <a:rPr lang="da-DK" dirty="0"/>
              <a:t> </a:t>
            </a:r>
            <a:r>
              <a:rPr lang="da-DK" dirty="0" err="1"/>
              <a:t>tapersersuinngitsut</a:t>
            </a:r>
            <a:r>
              <a:rPr lang="da-DK" dirty="0"/>
              <a:t> </a:t>
            </a:r>
          </a:p>
          <a:p>
            <a:pPr marL="457200" indent="-457200">
              <a:buFont typeface="Arial" panose="020B0604020202020204" pitchFamily="34" charset="0"/>
              <a:buChar char="•"/>
            </a:pPr>
            <a:r>
              <a:rPr lang="da-DK" dirty="0" err="1"/>
              <a:t>Malerugassat</a:t>
            </a:r>
            <a:r>
              <a:rPr lang="da-DK" dirty="0"/>
              <a:t> </a:t>
            </a:r>
            <a:r>
              <a:rPr lang="da-DK" dirty="0" err="1"/>
              <a:t>malinneqanngitsut</a:t>
            </a:r>
            <a:r>
              <a:rPr lang="da-DK" dirty="0"/>
              <a:t> </a:t>
            </a:r>
            <a:r>
              <a:rPr lang="da-DK" dirty="0" err="1"/>
              <a:t>imaluunniit</a:t>
            </a:r>
            <a:r>
              <a:rPr lang="da-DK" dirty="0"/>
              <a:t> </a:t>
            </a:r>
            <a:r>
              <a:rPr lang="da-DK" dirty="0" err="1"/>
              <a:t>pituttuisut</a:t>
            </a:r>
            <a:endParaRPr lang="da-DK" dirty="0"/>
          </a:p>
        </p:txBody>
      </p:sp>
    </p:spTree>
    <p:extLst>
      <p:ext uri="{BB962C8B-B14F-4D97-AF65-F5344CB8AC3E}">
        <p14:creationId xmlns:p14="http://schemas.microsoft.com/office/powerpoint/2010/main" val="2010370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85F51-668B-9EFC-028F-541A2EC54251}"/>
              </a:ext>
            </a:extLst>
          </p:cNvPr>
          <p:cNvSpPr>
            <a:spLocks noGrp="1"/>
          </p:cNvSpPr>
          <p:nvPr>
            <p:ph type="ctrTitle"/>
          </p:nvPr>
        </p:nvSpPr>
        <p:spPr/>
        <p:txBody>
          <a:bodyPr/>
          <a:lstStyle/>
          <a:p>
            <a:r>
              <a:rPr lang="da-DK" dirty="0"/>
              <a:t>TI: </a:t>
            </a:r>
            <a:r>
              <a:rPr lang="da-DK" dirty="0" err="1"/>
              <a:t>Takornariaqarneq</a:t>
            </a:r>
            <a:endParaRPr lang="da-DK" dirty="0"/>
          </a:p>
        </p:txBody>
      </p:sp>
    </p:spTree>
    <p:extLst>
      <p:ext uri="{BB962C8B-B14F-4D97-AF65-F5344CB8AC3E}">
        <p14:creationId xmlns:p14="http://schemas.microsoft.com/office/powerpoint/2010/main" val="2308593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FBF896-A35E-30C3-5CCC-3A63596FBEB7}"/>
              </a:ext>
            </a:extLst>
          </p:cNvPr>
          <p:cNvSpPr>
            <a:spLocks noGrp="1"/>
          </p:cNvSpPr>
          <p:nvPr>
            <p:ph type="title"/>
          </p:nvPr>
        </p:nvSpPr>
        <p:spPr>
          <a:xfrm>
            <a:off x="1142471" y="0"/>
            <a:ext cx="11049529" cy="2277668"/>
          </a:xfrm>
        </p:spPr>
        <p:txBody>
          <a:bodyPr>
            <a:normAutofit/>
          </a:bodyPr>
          <a:lstStyle/>
          <a:p>
            <a:r>
              <a:rPr lang="da-DK" sz="5300" dirty="0" err="1"/>
              <a:t>Tamanut</a:t>
            </a:r>
            <a:r>
              <a:rPr lang="da-DK" sz="5300" dirty="0"/>
              <a:t> </a:t>
            </a:r>
            <a:r>
              <a:rPr lang="da-DK" sz="5300" dirty="0" err="1"/>
              <a:t>naleqqussakkamik</a:t>
            </a:r>
            <a:r>
              <a:rPr lang="da-DK" sz="5300" dirty="0"/>
              <a:t> </a:t>
            </a:r>
            <a:r>
              <a:rPr lang="da-DK" sz="5300" dirty="0" err="1"/>
              <a:t>ilusilersuineq</a:t>
            </a:r>
            <a:r>
              <a:rPr lang="da-DK" sz="5300" dirty="0"/>
              <a:t> </a:t>
            </a:r>
            <a:r>
              <a:rPr lang="da-DK" sz="5300" dirty="0" err="1"/>
              <a:t>nalinginnaasunut</a:t>
            </a:r>
            <a:r>
              <a:rPr lang="da-DK" sz="5300" dirty="0"/>
              <a:t> </a:t>
            </a:r>
            <a:r>
              <a:rPr lang="da-DK" sz="5300" dirty="0" err="1"/>
              <a:t>atorneqartarnera</a:t>
            </a:r>
            <a:endParaRPr lang="da-DK" sz="5300" dirty="0"/>
          </a:p>
        </p:txBody>
      </p:sp>
      <p:sp>
        <p:nvSpPr>
          <p:cNvPr id="5" name="Pladsholder til tekst 4">
            <a:extLst>
              <a:ext uri="{FF2B5EF4-FFF2-40B4-BE49-F238E27FC236}">
                <a16:creationId xmlns:a16="http://schemas.microsoft.com/office/drawing/2014/main" id="{975D5150-BE31-5D58-A1E6-1CF406CB8737}"/>
              </a:ext>
            </a:extLst>
          </p:cNvPr>
          <p:cNvSpPr>
            <a:spLocks noGrp="1"/>
          </p:cNvSpPr>
          <p:nvPr>
            <p:ph type="body" idx="1"/>
          </p:nvPr>
        </p:nvSpPr>
        <p:spPr/>
        <p:txBody>
          <a:bodyPr>
            <a:normAutofit fontScale="92500" lnSpcReduction="10000"/>
          </a:bodyPr>
          <a:lstStyle/>
          <a:p>
            <a:r>
              <a:rPr lang="da-DK" dirty="0" err="1"/>
              <a:t>Tamanut</a:t>
            </a:r>
            <a:r>
              <a:rPr lang="da-DK" dirty="0"/>
              <a:t> </a:t>
            </a:r>
            <a:r>
              <a:rPr lang="da-DK" dirty="0" err="1"/>
              <a:t>naleqqussakkamik</a:t>
            </a:r>
            <a:r>
              <a:rPr lang="da-DK" dirty="0"/>
              <a:t> </a:t>
            </a:r>
            <a:r>
              <a:rPr lang="da-DK" dirty="0" err="1"/>
              <a:t>ilusilersuineq</a:t>
            </a:r>
            <a:r>
              <a:rPr lang="da-DK" dirty="0"/>
              <a:t>, </a:t>
            </a:r>
            <a:r>
              <a:rPr lang="da-DK" dirty="0" err="1"/>
              <a:t>kikkunnut</a:t>
            </a:r>
            <a:r>
              <a:rPr lang="da-DK" dirty="0"/>
              <a:t> </a:t>
            </a:r>
            <a:r>
              <a:rPr lang="da-DK" dirty="0" err="1"/>
              <a:t>tamanut</a:t>
            </a:r>
            <a:r>
              <a:rPr lang="da-DK" dirty="0"/>
              <a:t> </a:t>
            </a:r>
            <a:r>
              <a:rPr lang="da-DK" dirty="0" err="1"/>
              <a:t>ilusilersuineq</a:t>
            </a:r>
            <a:r>
              <a:rPr lang="da-DK" dirty="0"/>
              <a:t>, </a:t>
            </a:r>
            <a:r>
              <a:rPr lang="da-DK" dirty="0" err="1"/>
              <a:t>tamanut</a:t>
            </a:r>
            <a:r>
              <a:rPr lang="da-DK" dirty="0"/>
              <a:t> </a:t>
            </a:r>
            <a:r>
              <a:rPr lang="da-DK" dirty="0" err="1"/>
              <a:t>tikikkuminartoq</a:t>
            </a:r>
            <a:r>
              <a:rPr lang="da-DK" dirty="0"/>
              <a:t>, </a:t>
            </a:r>
            <a:r>
              <a:rPr lang="da-DK" dirty="0" err="1"/>
              <a:t>makkunannga</a:t>
            </a:r>
            <a:r>
              <a:rPr lang="da-DK" dirty="0"/>
              <a:t> </a:t>
            </a:r>
            <a:r>
              <a:rPr lang="da-DK" dirty="0" err="1"/>
              <a:t>ilaatigut</a:t>
            </a:r>
            <a:r>
              <a:rPr lang="da-DK" dirty="0"/>
              <a:t> </a:t>
            </a:r>
            <a:r>
              <a:rPr lang="da-DK" dirty="0" err="1"/>
              <a:t>atorneqartarpoq</a:t>
            </a:r>
            <a:r>
              <a:rPr lang="da-DK" dirty="0"/>
              <a:t>:</a:t>
            </a:r>
          </a:p>
          <a:p>
            <a:pPr marL="457200" indent="-457200">
              <a:buFont typeface="Arial" panose="020B0604020202020204" pitchFamily="34" charset="0"/>
              <a:buChar char="•"/>
            </a:pPr>
            <a:r>
              <a:rPr lang="da-DK" dirty="0" err="1"/>
              <a:t>Sanaartornerni</a:t>
            </a:r>
            <a:endParaRPr lang="da-DK" dirty="0"/>
          </a:p>
          <a:p>
            <a:pPr marL="457200" indent="-457200">
              <a:buFont typeface="Arial" panose="020B0604020202020204" pitchFamily="34" charset="0"/>
              <a:buChar char="•"/>
            </a:pPr>
            <a:r>
              <a:rPr lang="da-DK" dirty="0" err="1"/>
              <a:t>Angallannermi</a:t>
            </a:r>
            <a:endParaRPr lang="da-DK" dirty="0"/>
          </a:p>
          <a:p>
            <a:pPr marL="457200" indent="-457200">
              <a:buFont typeface="Arial" panose="020B0604020202020204" pitchFamily="34" charset="0"/>
              <a:buChar char="•"/>
            </a:pPr>
            <a:r>
              <a:rPr lang="da-DK" dirty="0" err="1"/>
              <a:t>Qaraasiakkut</a:t>
            </a:r>
            <a:r>
              <a:rPr lang="da-DK" dirty="0"/>
              <a:t> </a:t>
            </a:r>
            <a:r>
              <a:rPr lang="da-DK" dirty="0" err="1"/>
              <a:t>aamma</a:t>
            </a:r>
            <a:r>
              <a:rPr lang="da-DK" dirty="0"/>
              <a:t> </a:t>
            </a:r>
            <a:r>
              <a:rPr lang="da-DK" dirty="0" err="1"/>
              <a:t>attaveqaatikkut</a:t>
            </a:r>
            <a:endParaRPr lang="da-DK" dirty="0"/>
          </a:p>
          <a:p>
            <a:pPr marL="457200" indent="-457200">
              <a:buFont typeface="Arial" panose="020B0604020202020204" pitchFamily="34" charset="0"/>
              <a:buChar char="•"/>
            </a:pPr>
            <a:r>
              <a:rPr lang="da-DK" dirty="0" err="1"/>
              <a:t>Nioqqutissat</a:t>
            </a:r>
            <a:r>
              <a:rPr lang="da-DK" dirty="0"/>
              <a:t> </a:t>
            </a:r>
            <a:r>
              <a:rPr lang="da-DK" dirty="0" err="1"/>
              <a:t>atuisunit</a:t>
            </a:r>
            <a:r>
              <a:rPr lang="da-DK" dirty="0"/>
              <a:t> </a:t>
            </a:r>
            <a:r>
              <a:rPr lang="da-DK" dirty="0" err="1"/>
              <a:t>atorneqartartut</a:t>
            </a:r>
            <a:endParaRPr lang="da-DK" dirty="0"/>
          </a:p>
        </p:txBody>
      </p:sp>
      <p:pic>
        <p:nvPicPr>
          <p:cNvPr id="9" name="Billede 8" descr="Farver der markerer et udsnit af verdensmålene">
            <a:extLst>
              <a:ext uri="{FF2B5EF4-FFF2-40B4-BE49-F238E27FC236}">
                <a16:creationId xmlns:a16="http://schemas.microsoft.com/office/drawing/2014/main" id="{9895AB36-DF11-9DAE-EC06-C3D34552022C}"/>
              </a:ext>
            </a:extLst>
          </p:cNvPr>
          <p:cNvPicPr>
            <a:picLocks noChangeAspect="1"/>
          </p:cNvPicPr>
          <p:nvPr/>
        </p:nvPicPr>
        <p:blipFill rotWithShape="1">
          <a:blip r:embed="rId2"/>
          <a:srcRect b="4511"/>
          <a:stretch/>
        </p:blipFill>
        <p:spPr>
          <a:xfrm>
            <a:off x="6153371" y="2277668"/>
            <a:ext cx="5800813" cy="3467674"/>
          </a:xfrm>
          <a:prstGeom prst="rect">
            <a:avLst/>
          </a:prstGeom>
        </p:spPr>
      </p:pic>
    </p:spTree>
    <p:extLst>
      <p:ext uri="{BB962C8B-B14F-4D97-AF65-F5344CB8AC3E}">
        <p14:creationId xmlns:p14="http://schemas.microsoft.com/office/powerpoint/2010/main" val="288947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1E118-B0EA-E592-63C0-1C3BDF7215C5}"/>
              </a:ext>
            </a:extLst>
          </p:cNvPr>
          <p:cNvSpPr>
            <a:spLocks noGrp="1"/>
          </p:cNvSpPr>
          <p:nvPr>
            <p:ph type="title"/>
          </p:nvPr>
        </p:nvSpPr>
        <p:spPr/>
        <p:txBody>
          <a:bodyPr>
            <a:normAutofit/>
          </a:bodyPr>
          <a:lstStyle/>
          <a:p>
            <a:r>
              <a:rPr lang="da-DK" dirty="0"/>
              <a:t>TI: </a:t>
            </a:r>
            <a:r>
              <a:rPr lang="da-DK" dirty="0" err="1"/>
              <a:t>Takornariaqarneq</a:t>
            </a:r>
            <a:r>
              <a:rPr lang="da-DK" dirty="0"/>
              <a:t> </a:t>
            </a:r>
            <a:r>
              <a:rPr lang="da-DK" dirty="0" err="1"/>
              <a:t>pillugu</a:t>
            </a:r>
            <a:r>
              <a:rPr lang="da-DK" dirty="0"/>
              <a:t> </a:t>
            </a:r>
            <a:r>
              <a:rPr lang="da-DK" dirty="0" err="1"/>
              <a:t>unammillerneq</a:t>
            </a:r>
            <a:endParaRPr lang="da-DK" dirty="0"/>
          </a:p>
        </p:txBody>
      </p:sp>
      <p:sp>
        <p:nvSpPr>
          <p:cNvPr id="14" name="Pladsholder til indhold 13">
            <a:extLst>
              <a:ext uri="{FF2B5EF4-FFF2-40B4-BE49-F238E27FC236}">
                <a16:creationId xmlns:a16="http://schemas.microsoft.com/office/drawing/2014/main" id="{B5444767-E371-1B07-AF0D-59EFB80F3B35}"/>
              </a:ext>
            </a:extLst>
          </p:cNvPr>
          <p:cNvSpPr>
            <a:spLocks noGrp="1"/>
          </p:cNvSpPr>
          <p:nvPr>
            <p:ph idx="1"/>
          </p:nvPr>
        </p:nvSpPr>
        <p:spPr/>
        <p:txBody>
          <a:bodyPr>
            <a:normAutofit fontScale="77500" lnSpcReduction="20000"/>
          </a:bodyPr>
          <a:lstStyle/>
          <a:p>
            <a:r>
              <a:rPr lang="da-DK" dirty="0" err="1"/>
              <a:t>Aqqutigineqarsinnaasut</a:t>
            </a:r>
            <a:r>
              <a:rPr lang="da-DK" dirty="0"/>
              <a:t> </a:t>
            </a:r>
            <a:r>
              <a:rPr lang="da-DK" dirty="0" err="1"/>
              <a:t>tunngaviusumik</a:t>
            </a:r>
            <a:r>
              <a:rPr lang="da-DK" dirty="0"/>
              <a:t> </a:t>
            </a:r>
            <a:r>
              <a:rPr lang="da-DK" dirty="0" err="1"/>
              <a:t>atorneqarnerpaapput</a:t>
            </a:r>
            <a:endParaRPr lang="da-DK" dirty="0"/>
          </a:p>
          <a:p>
            <a:r>
              <a:rPr lang="da-DK" dirty="0" err="1"/>
              <a:t>Tamanut</a:t>
            </a:r>
            <a:r>
              <a:rPr lang="da-DK" dirty="0"/>
              <a:t> </a:t>
            </a:r>
            <a:r>
              <a:rPr lang="da-DK" dirty="0" err="1"/>
              <a:t>naleqqussakkamik</a:t>
            </a:r>
            <a:r>
              <a:rPr lang="da-DK" dirty="0"/>
              <a:t> </a:t>
            </a:r>
            <a:r>
              <a:rPr lang="da-DK" dirty="0" err="1"/>
              <a:t>ilusilersuineq</a:t>
            </a:r>
            <a:r>
              <a:rPr lang="da-DK" dirty="0"/>
              <a:t> </a:t>
            </a:r>
            <a:r>
              <a:rPr lang="da-DK" dirty="0" err="1"/>
              <a:t>nunani</a:t>
            </a:r>
            <a:r>
              <a:rPr lang="da-DK" dirty="0"/>
              <a:t> </a:t>
            </a:r>
            <a:r>
              <a:rPr lang="da-DK" dirty="0" err="1"/>
              <a:t>kiattuni</a:t>
            </a:r>
            <a:r>
              <a:rPr lang="da-DK" dirty="0"/>
              <a:t> </a:t>
            </a:r>
            <a:r>
              <a:rPr lang="da-DK" dirty="0" err="1"/>
              <a:t>sissani</a:t>
            </a:r>
            <a:r>
              <a:rPr lang="da-DK" dirty="0"/>
              <a:t> </a:t>
            </a:r>
            <a:r>
              <a:rPr lang="da-DK" dirty="0" err="1"/>
              <a:t>amerlasuuniipput</a:t>
            </a:r>
            <a:endParaRPr lang="da-DK" dirty="0"/>
          </a:p>
          <a:p>
            <a:r>
              <a:rPr lang="da-DK" dirty="0" err="1"/>
              <a:t>Nunat</a:t>
            </a:r>
            <a:r>
              <a:rPr lang="da-DK" dirty="0"/>
              <a:t> </a:t>
            </a:r>
            <a:r>
              <a:rPr lang="da-DK" dirty="0" err="1"/>
              <a:t>akornanni</a:t>
            </a:r>
            <a:r>
              <a:rPr lang="da-DK" dirty="0"/>
              <a:t> </a:t>
            </a:r>
            <a:r>
              <a:rPr lang="da-DK" dirty="0" err="1"/>
              <a:t>unammillerneq</a:t>
            </a:r>
            <a:r>
              <a:rPr lang="da-DK" dirty="0"/>
              <a:t> </a:t>
            </a:r>
            <a:r>
              <a:rPr lang="da-DK" dirty="0" err="1"/>
              <a:t>annertooq</a:t>
            </a:r>
            <a:endParaRPr lang="da-DK" dirty="0"/>
          </a:p>
        </p:txBody>
      </p:sp>
      <p:pic>
        <p:nvPicPr>
          <p:cNvPr id="15" name="Pladsholder til indhold 9" descr="Befæstet sti hen over sand, med fire brugere vist.">
            <a:extLst>
              <a:ext uri="{FF2B5EF4-FFF2-40B4-BE49-F238E27FC236}">
                <a16:creationId xmlns:a16="http://schemas.microsoft.com/office/drawing/2014/main" id="{0C1B9868-8275-7CF7-FCE0-A264ED41D6B8}"/>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966788" y="2113756"/>
            <a:ext cx="10191750" cy="2566988"/>
          </a:xfrm>
        </p:spPr>
      </p:pic>
    </p:spTree>
    <p:extLst>
      <p:ext uri="{BB962C8B-B14F-4D97-AF65-F5344CB8AC3E}">
        <p14:creationId xmlns:p14="http://schemas.microsoft.com/office/powerpoint/2010/main" val="3021649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9D09C-472A-C6CD-0045-756A7D01B2EE}"/>
              </a:ext>
            </a:extLst>
          </p:cNvPr>
          <p:cNvSpPr>
            <a:spLocks noGrp="1"/>
          </p:cNvSpPr>
          <p:nvPr>
            <p:ph type="title"/>
          </p:nvPr>
        </p:nvSpPr>
        <p:spPr/>
        <p:txBody>
          <a:bodyPr>
            <a:normAutofit/>
          </a:bodyPr>
          <a:lstStyle/>
          <a:p>
            <a:r>
              <a:rPr lang="da-DK" dirty="0"/>
              <a:t>TI: </a:t>
            </a:r>
            <a:r>
              <a:rPr lang="da-DK" dirty="0" err="1"/>
              <a:t>Sanaartornerni</a:t>
            </a:r>
            <a:r>
              <a:rPr lang="da-DK" dirty="0"/>
              <a:t> </a:t>
            </a:r>
            <a:r>
              <a:rPr lang="da-DK" dirty="0" err="1"/>
              <a:t>eriagineqartut</a:t>
            </a:r>
            <a:endParaRPr lang="da-DK" dirty="0"/>
          </a:p>
        </p:txBody>
      </p:sp>
      <p:sp>
        <p:nvSpPr>
          <p:cNvPr id="10" name="Pladsholder til indhold 9">
            <a:extLst>
              <a:ext uri="{FF2B5EF4-FFF2-40B4-BE49-F238E27FC236}">
                <a16:creationId xmlns:a16="http://schemas.microsoft.com/office/drawing/2014/main" id="{3FF6639C-7B7D-BA48-C03E-9EDFC0BA3DB7}"/>
              </a:ext>
            </a:extLst>
          </p:cNvPr>
          <p:cNvSpPr>
            <a:spLocks noGrp="1"/>
          </p:cNvSpPr>
          <p:nvPr>
            <p:ph idx="1"/>
          </p:nvPr>
        </p:nvSpPr>
        <p:spPr/>
        <p:txBody>
          <a:bodyPr>
            <a:normAutofit lnSpcReduction="10000"/>
          </a:bodyPr>
          <a:lstStyle/>
          <a:p>
            <a:r>
              <a:rPr lang="da-DK" dirty="0" err="1"/>
              <a:t>Iserfissat</a:t>
            </a:r>
            <a:r>
              <a:rPr lang="da-DK" dirty="0"/>
              <a:t> </a:t>
            </a:r>
            <a:r>
              <a:rPr lang="da-DK" dirty="0" err="1"/>
              <a:t>allat</a:t>
            </a:r>
            <a:r>
              <a:rPr lang="da-DK" dirty="0"/>
              <a:t>: </a:t>
            </a:r>
            <a:r>
              <a:rPr lang="da-DK" dirty="0" err="1"/>
              <a:t>Saqqummersitsinermi</a:t>
            </a:r>
            <a:r>
              <a:rPr lang="da-DK" dirty="0"/>
              <a:t> </a:t>
            </a:r>
            <a:r>
              <a:rPr lang="da-DK" dirty="0" err="1"/>
              <a:t>iserfigineqarsinnaasut</a:t>
            </a:r>
            <a:r>
              <a:rPr lang="da-DK" dirty="0"/>
              <a:t>, </a:t>
            </a:r>
            <a:r>
              <a:rPr lang="da-DK" dirty="0" err="1"/>
              <a:t>inissiisarfillit</a:t>
            </a:r>
            <a:r>
              <a:rPr lang="da-DK" dirty="0"/>
              <a:t>, </a:t>
            </a:r>
            <a:r>
              <a:rPr lang="da-DK" dirty="0" err="1"/>
              <a:t>aqqutivik</a:t>
            </a:r>
            <a:r>
              <a:rPr lang="da-DK" dirty="0"/>
              <a:t>, </a:t>
            </a:r>
            <a:r>
              <a:rPr lang="da-DK" dirty="0" err="1"/>
              <a:t>iserfissaq</a:t>
            </a:r>
            <a:r>
              <a:rPr lang="da-DK" dirty="0"/>
              <a:t> </a:t>
            </a:r>
            <a:r>
              <a:rPr lang="da-DK" dirty="0" err="1"/>
              <a:t>tikikkuminarneq</a:t>
            </a:r>
            <a:r>
              <a:rPr lang="da-DK" dirty="0"/>
              <a:t>, </a:t>
            </a:r>
            <a:r>
              <a:rPr lang="da-DK" dirty="0" err="1"/>
              <a:t>iserfissaq</a:t>
            </a:r>
            <a:r>
              <a:rPr lang="da-DK" dirty="0"/>
              <a:t> </a:t>
            </a:r>
            <a:r>
              <a:rPr lang="da-DK" dirty="0" err="1"/>
              <a:t>nutaaq</a:t>
            </a:r>
            <a:endParaRPr lang="da-DK" dirty="0"/>
          </a:p>
        </p:txBody>
      </p:sp>
      <p:pic>
        <p:nvPicPr>
          <p:cNvPr id="9" name="Pladsholder til indhold 8" descr="Skitse til Hammershus og alternativ adgang til ruinen, foruden besøgscenter">
            <a:extLst>
              <a:ext uri="{FF2B5EF4-FFF2-40B4-BE49-F238E27FC236}">
                <a16:creationId xmlns:a16="http://schemas.microsoft.com/office/drawing/2014/main" id="{87B75A10-A868-0E11-6742-983DCE86D329}"/>
              </a:ext>
            </a:extLst>
          </p:cNvPr>
          <p:cNvPicPr>
            <a:picLocks noGrp="1" noChangeAspect="1"/>
          </p:cNvPicPr>
          <p:nvPr>
            <p:ph idx="13"/>
          </p:nvPr>
        </p:nvPicPr>
        <p:blipFill>
          <a:blip r:embed="rId2"/>
          <a:stretch>
            <a:fillRect/>
          </a:stretch>
        </p:blipFill>
        <p:spPr>
          <a:xfrm>
            <a:off x="2065932" y="1690688"/>
            <a:ext cx="7993461" cy="3413125"/>
          </a:xfrm>
          <a:prstGeom prst="rect">
            <a:avLst/>
          </a:prstGeom>
        </p:spPr>
      </p:pic>
    </p:spTree>
    <p:extLst>
      <p:ext uri="{BB962C8B-B14F-4D97-AF65-F5344CB8AC3E}">
        <p14:creationId xmlns:p14="http://schemas.microsoft.com/office/powerpoint/2010/main" val="1474085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F2C984-55D5-47EC-6FD2-B90CB2B66037}"/>
              </a:ext>
            </a:extLst>
          </p:cNvPr>
          <p:cNvSpPr>
            <a:spLocks noGrp="1"/>
          </p:cNvSpPr>
          <p:nvPr>
            <p:ph type="title"/>
          </p:nvPr>
        </p:nvSpPr>
        <p:spPr>
          <a:xfrm>
            <a:off x="1397834" y="511843"/>
            <a:ext cx="7217744" cy="1591277"/>
          </a:xfrm>
        </p:spPr>
        <p:txBody>
          <a:bodyPr>
            <a:noAutofit/>
          </a:bodyPr>
          <a:lstStyle/>
          <a:p>
            <a:r>
              <a:rPr lang="da-DK" sz="4800" dirty="0"/>
              <a:t>TI: </a:t>
            </a:r>
            <a:r>
              <a:rPr lang="da-DK" sz="4800" dirty="0" err="1"/>
              <a:t>Ikaartaatit</a:t>
            </a:r>
            <a:endParaRPr lang="da-DK" sz="4800" dirty="0"/>
          </a:p>
        </p:txBody>
      </p:sp>
      <p:sp>
        <p:nvSpPr>
          <p:cNvPr id="3" name="Pladsholder til tekst 2">
            <a:extLst>
              <a:ext uri="{FF2B5EF4-FFF2-40B4-BE49-F238E27FC236}">
                <a16:creationId xmlns:a16="http://schemas.microsoft.com/office/drawing/2014/main" id="{D749EA2F-3BC2-9944-118D-44E45F6F4CA3}"/>
              </a:ext>
            </a:extLst>
          </p:cNvPr>
          <p:cNvSpPr>
            <a:spLocks noGrp="1"/>
          </p:cNvSpPr>
          <p:nvPr>
            <p:ph type="body" idx="1"/>
          </p:nvPr>
        </p:nvSpPr>
        <p:spPr>
          <a:xfrm>
            <a:off x="1243193" y="4976949"/>
            <a:ext cx="5174021" cy="1545674"/>
          </a:xfrm>
        </p:spPr>
        <p:txBody>
          <a:bodyPr>
            <a:normAutofit/>
          </a:bodyPr>
          <a:lstStyle/>
          <a:p>
            <a:r>
              <a:rPr lang="da-DK" sz="2800" dirty="0"/>
              <a:t>FN-p </a:t>
            </a:r>
            <a:r>
              <a:rPr lang="da-DK" sz="2800" dirty="0" err="1"/>
              <a:t>maleruaqqusai</a:t>
            </a:r>
            <a:r>
              <a:rPr lang="da-DK" sz="2800" dirty="0"/>
              <a:t> </a:t>
            </a:r>
            <a:r>
              <a:rPr lang="da-DK" sz="2800" dirty="0" err="1"/>
              <a:t>aamma</a:t>
            </a:r>
            <a:r>
              <a:rPr lang="da-DK" sz="2800" dirty="0"/>
              <a:t> </a:t>
            </a:r>
            <a:r>
              <a:rPr lang="da-DK" sz="2800" dirty="0" err="1"/>
              <a:t>nunat</a:t>
            </a:r>
            <a:r>
              <a:rPr lang="da-DK" sz="2800" dirty="0"/>
              <a:t> </a:t>
            </a:r>
            <a:r>
              <a:rPr lang="da-DK" sz="2800" dirty="0" err="1"/>
              <a:t>tamalaanit</a:t>
            </a:r>
            <a:r>
              <a:rPr lang="da-DK" sz="2800" dirty="0"/>
              <a:t> </a:t>
            </a:r>
            <a:r>
              <a:rPr lang="da-DK" sz="2800" dirty="0" err="1"/>
              <a:t>pitsaassutit</a:t>
            </a:r>
            <a:endParaRPr lang="da-DK" sz="2800" dirty="0"/>
          </a:p>
          <a:p>
            <a:r>
              <a:rPr lang="da-DK" dirty="0" err="1"/>
              <a:t>Assiliartaq</a:t>
            </a:r>
            <a:r>
              <a:rPr lang="da-DK" dirty="0"/>
              <a:t> (AI)</a:t>
            </a:r>
            <a:endParaRPr lang="da-DK" sz="2800" dirty="0"/>
          </a:p>
        </p:txBody>
      </p:sp>
      <p:sp>
        <p:nvSpPr>
          <p:cNvPr id="4" name="Pladsholder til tekst 3">
            <a:extLst>
              <a:ext uri="{FF2B5EF4-FFF2-40B4-BE49-F238E27FC236}">
                <a16:creationId xmlns:a16="http://schemas.microsoft.com/office/drawing/2014/main" id="{846D9A85-E543-ECEA-D08F-F9707111C261}"/>
              </a:ext>
            </a:extLst>
          </p:cNvPr>
          <p:cNvSpPr>
            <a:spLocks noGrp="1"/>
          </p:cNvSpPr>
          <p:nvPr>
            <p:ph type="body" idx="13"/>
          </p:nvPr>
        </p:nvSpPr>
        <p:spPr/>
        <p:txBody>
          <a:bodyPr/>
          <a:lstStyle/>
          <a:p>
            <a:endParaRPr lang="da-DK" dirty="0"/>
          </a:p>
        </p:txBody>
      </p:sp>
      <p:pic>
        <p:nvPicPr>
          <p:cNvPr id="7" name="Billede 6" descr="Fortolkning af regler er gået galt: AI genereret billede af kystbåd med rampeadgang, kaj, og personer.">
            <a:extLst>
              <a:ext uri="{FF2B5EF4-FFF2-40B4-BE49-F238E27FC236}">
                <a16:creationId xmlns:a16="http://schemas.microsoft.com/office/drawing/2014/main" id="{EE3A8CB7-080A-1C60-F133-82BBC4E1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196" y="1205860"/>
            <a:ext cx="5316763" cy="5316763"/>
          </a:xfrm>
          <a:prstGeom prst="rect">
            <a:avLst/>
          </a:prstGeom>
        </p:spPr>
      </p:pic>
    </p:spTree>
    <p:extLst>
      <p:ext uri="{BB962C8B-B14F-4D97-AF65-F5344CB8AC3E}">
        <p14:creationId xmlns:p14="http://schemas.microsoft.com/office/powerpoint/2010/main" val="1310921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29ABB-6612-D38C-A293-101FE64147BB}"/>
              </a:ext>
            </a:extLst>
          </p:cNvPr>
          <p:cNvSpPr>
            <a:spLocks noGrp="1"/>
          </p:cNvSpPr>
          <p:nvPr>
            <p:ph type="title"/>
          </p:nvPr>
        </p:nvSpPr>
        <p:spPr/>
        <p:txBody>
          <a:bodyPr>
            <a:normAutofit fontScale="90000"/>
          </a:bodyPr>
          <a:lstStyle/>
          <a:p>
            <a:r>
              <a:rPr lang="da-DK" dirty="0"/>
              <a:t>TI: </a:t>
            </a:r>
            <a:r>
              <a:rPr lang="da-DK" dirty="0" err="1"/>
              <a:t>Illoqarfinni</a:t>
            </a:r>
            <a:r>
              <a:rPr lang="da-DK" dirty="0"/>
              <a:t> </a:t>
            </a:r>
            <a:r>
              <a:rPr lang="da-DK" dirty="0" err="1"/>
              <a:t>illoqarfiullu</a:t>
            </a:r>
            <a:r>
              <a:rPr lang="da-DK" dirty="0"/>
              <a:t> </a:t>
            </a:r>
            <a:r>
              <a:rPr lang="da-DK" dirty="0" err="1"/>
              <a:t>eqqaani</a:t>
            </a:r>
            <a:r>
              <a:rPr lang="da-DK" dirty="0"/>
              <a:t> </a:t>
            </a:r>
            <a:r>
              <a:rPr lang="da-DK" dirty="0" err="1"/>
              <a:t>aqqutit</a:t>
            </a:r>
            <a:r>
              <a:rPr lang="da-DK" dirty="0"/>
              <a:t> </a:t>
            </a:r>
            <a:r>
              <a:rPr lang="da-DK" dirty="0" err="1"/>
              <a:t>tikikkuminartut</a:t>
            </a:r>
            <a:endParaRPr lang="da-DK" dirty="0"/>
          </a:p>
        </p:txBody>
      </p:sp>
      <p:sp>
        <p:nvSpPr>
          <p:cNvPr id="8" name="Pladsholder til indhold 7">
            <a:extLst>
              <a:ext uri="{FF2B5EF4-FFF2-40B4-BE49-F238E27FC236}">
                <a16:creationId xmlns:a16="http://schemas.microsoft.com/office/drawing/2014/main" id="{20B8DA26-5B6B-18DD-C07B-8454B6EFCAEB}"/>
              </a:ext>
            </a:extLst>
          </p:cNvPr>
          <p:cNvSpPr>
            <a:spLocks noGrp="1"/>
          </p:cNvSpPr>
          <p:nvPr>
            <p:ph idx="1"/>
          </p:nvPr>
        </p:nvSpPr>
        <p:spPr/>
        <p:txBody>
          <a:bodyPr>
            <a:normAutofit fontScale="92500" lnSpcReduction="20000"/>
          </a:bodyPr>
          <a:lstStyle/>
          <a:p>
            <a:r>
              <a:rPr lang="da-DK" dirty="0" err="1"/>
              <a:t>Aqqutit</a:t>
            </a:r>
            <a:r>
              <a:rPr lang="da-DK" dirty="0"/>
              <a:t> </a:t>
            </a:r>
            <a:r>
              <a:rPr lang="da-DK" dirty="0" err="1"/>
              <a:t>tikikkuminartut</a:t>
            </a:r>
            <a:r>
              <a:rPr lang="da-DK" dirty="0"/>
              <a:t> </a:t>
            </a:r>
            <a:r>
              <a:rPr lang="da-DK" dirty="0" err="1"/>
              <a:t>pilersaarusiukkanut</a:t>
            </a:r>
            <a:r>
              <a:rPr lang="da-DK" dirty="0"/>
              <a:t> </a:t>
            </a:r>
            <a:r>
              <a:rPr lang="da-DK" dirty="0" err="1"/>
              <a:t>assersuutit</a:t>
            </a:r>
            <a:endParaRPr lang="da-DK" dirty="0"/>
          </a:p>
          <a:p>
            <a:r>
              <a:rPr lang="da-DK" dirty="0" err="1"/>
              <a:t>Sumiiffiit</a:t>
            </a:r>
            <a:r>
              <a:rPr lang="da-DK" dirty="0"/>
              <a:t> </a:t>
            </a:r>
            <a:r>
              <a:rPr lang="da-DK" dirty="0" err="1"/>
              <a:t>pingaarutillit</a:t>
            </a:r>
            <a:r>
              <a:rPr lang="da-DK" dirty="0"/>
              <a:t> </a:t>
            </a:r>
            <a:r>
              <a:rPr lang="da-DK" dirty="0" err="1"/>
              <a:t>sungaartunik</a:t>
            </a:r>
            <a:r>
              <a:rPr lang="da-DK" dirty="0"/>
              <a:t> </a:t>
            </a:r>
            <a:r>
              <a:rPr lang="da-DK" dirty="0" err="1"/>
              <a:t>nalunaaqqutsersorneqarsinnaapput</a:t>
            </a:r>
            <a:endParaRPr lang="da-DK" dirty="0"/>
          </a:p>
        </p:txBody>
      </p:sp>
      <p:pic>
        <p:nvPicPr>
          <p:cNvPr id="10" name="Picture 2" descr="Eksempel på kort over ruter, der skal laves tilgængelige i en by">
            <a:extLst>
              <a:ext uri="{FF2B5EF4-FFF2-40B4-BE49-F238E27FC236}">
                <a16:creationId xmlns:a16="http://schemas.microsoft.com/office/drawing/2014/main" id="{361FD107-82C2-6CE4-16C3-71F7B7F18769}"/>
              </a:ext>
            </a:extLst>
          </p:cNvPr>
          <p:cNvPicPr>
            <a:picLocks noGrp="1" noChangeAspect="1" noChangeArrowheads="1"/>
          </p:cNvPicPr>
          <p:nvPr>
            <p:ph idx="13"/>
          </p:nvPr>
        </p:nvPicPr>
        <p:blipFill rotWithShape="1">
          <a:blip r:embed="rId2">
            <a:extLst>
              <a:ext uri="{28A0092B-C50C-407E-A947-70E740481C1C}">
                <a14:useLocalDpi xmlns:a14="http://schemas.microsoft.com/office/drawing/2010/main" val="0"/>
              </a:ext>
            </a:extLst>
          </a:blip>
          <a:srcRect l="749" t="35953" r="-230" b="20975"/>
          <a:stretch/>
        </p:blipFill>
        <p:spPr bwMode="auto">
          <a:xfrm>
            <a:off x="838200" y="1865559"/>
            <a:ext cx="8857170" cy="312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430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37745-0104-7690-B71E-77024F03A19C}"/>
              </a:ext>
            </a:extLst>
          </p:cNvPr>
          <p:cNvSpPr>
            <a:spLocks noGrp="1"/>
          </p:cNvSpPr>
          <p:nvPr>
            <p:ph type="title"/>
          </p:nvPr>
        </p:nvSpPr>
        <p:spPr>
          <a:xfrm>
            <a:off x="1243194" y="113008"/>
            <a:ext cx="10811713" cy="1525455"/>
          </a:xfrm>
        </p:spPr>
        <p:txBody>
          <a:bodyPr/>
          <a:lstStyle/>
          <a:p>
            <a:r>
              <a:rPr lang="da-DK" dirty="0"/>
              <a:t>TI: </a:t>
            </a:r>
            <a:r>
              <a:rPr lang="da-DK" dirty="0" err="1"/>
              <a:t>Nunamukarsinnaaneq</a:t>
            </a:r>
            <a:r>
              <a:rPr lang="da-DK" dirty="0"/>
              <a:t> / </a:t>
            </a:r>
            <a:r>
              <a:rPr lang="da-DK" dirty="0" err="1"/>
              <a:t>asimukarsinnaaneq</a:t>
            </a:r>
            <a:endParaRPr lang="da-DK" dirty="0"/>
          </a:p>
        </p:txBody>
      </p:sp>
      <p:sp>
        <p:nvSpPr>
          <p:cNvPr id="3" name="Pladsholder til tekst 2">
            <a:extLst>
              <a:ext uri="{FF2B5EF4-FFF2-40B4-BE49-F238E27FC236}">
                <a16:creationId xmlns:a16="http://schemas.microsoft.com/office/drawing/2014/main" id="{ABAAD12F-4D3F-BF44-A94E-7EC5B9E7069D}"/>
              </a:ext>
            </a:extLst>
          </p:cNvPr>
          <p:cNvSpPr>
            <a:spLocks noGrp="1"/>
          </p:cNvSpPr>
          <p:nvPr>
            <p:ph type="body" idx="1"/>
          </p:nvPr>
        </p:nvSpPr>
        <p:spPr>
          <a:xfrm>
            <a:off x="1243194" y="1990233"/>
            <a:ext cx="4970684" cy="4532390"/>
          </a:xfrm>
        </p:spPr>
        <p:txBody>
          <a:bodyPr/>
          <a:lstStyle/>
          <a:p>
            <a:r>
              <a:rPr lang="da-DK" dirty="0" err="1"/>
              <a:t>Aqqutissat</a:t>
            </a:r>
            <a:r>
              <a:rPr lang="da-DK" dirty="0"/>
              <a:t> </a:t>
            </a:r>
            <a:r>
              <a:rPr lang="da-DK" dirty="0" err="1"/>
              <a:t>pitsaasut</a:t>
            </a:r>
            <a:r>
              <a:rPr lang="da-DK" dirty="0"/>
              <a:t> (AI)</a:t>
            </a:r>
          </a:p>
        </p:txBody>
      </p:sp>
      <p:pic>
        <p:nvPicPr>
          <p:cNvPr id="11" name="Billede 10" descr="Sti med grusbelægning, hvor tre kørestolsbrugere arbejder sig op ad et stejlt parti.">
            <a:extLst>
              <a:ext uri="{FF2B5EF4-FFF2-40B4-BE49-F238E27FC236}">
                <a16:creationId xmlns:a16="http://schemas.microsoft.com/office/drawing/2014/main" id="{055A8FC6-192B-EC3C-668B-C58E1391DE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3194" y="2915475"/>
            <a:ext cx="4751080" cy="3551128"/>
          </a:xfrm>
          <a:prstGeom prst="rect">
            <a:avLst/>
          </a:prstGeom>
        </p:spPr>
      </p:pic>
      <p:pic>
        <p:nvPicPr>
          <p:cNvPr id="9" name="Billede 8" descr="AI genereret luftfoto af vej der slynger sig op omkring et fjeld og tilbage igen til byen.">
            <a:extLst>
              <a:ext uri="{FF2B5EF4-FFF2-40B4-BE49-F238E27FC236}">
                <a16:creationId xmlns:a16="http://schemas.microsoft.com/office/drawing/2014/main" id="{4E001CD2-9DE9-FCDD-078A-523132F4B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121" y="1633480"/>
            <a:ext cx="4833124" cy="4833124"/>
          </a:xfrm>
          <a:prstGeom prst="rect">
            <a:avLst/>
          </a:prstGeom>
        </p:spPr>
      </p:pic>
    </p:spTree>
    <p:extLst>
      <p:ext uri="{BB962C8B-B14F-4D97-AF65-F5344CB8AC3E}">
        <p14:creationId xmlns:p14="http://schemas.microsoft.com/office/powerpoint/2010/main" val="2135352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3FC2FE4-C469-5C99-7E07-04EEB5C2D381}"/>
              </a:ext>
            </a:extLst>
          </p:cNvPr>
          <p:cNvSpPr>
            <a:spLocks noGrp="1"/>
          </p:cNvSpPr>
          <p:nvPr>
            <p:ph type="ctrTitle"/>
          </p:nvPr>
        </p:nvSpPr>
        <p:spPr/>
        <p:txBody>
          <a:bodyPr/>
          <a:lstStyle/>
          <a:p>
            <a:r>
              <a:rPr lang="da-DK" dirty="0"/>
              <a:t>TI: </a:t>
            </a:r>
            <a:r>
              <a:rPr lang="da-DK" dirty="0" err="1"/>
              <a:t>Angallanneq</a:t>
            </a:r>
            <a:endParaRPr lang="da-DK" dirty="0"/>
          </a:p>
        </p:txBody>
      </p:sp>
    </p:spTree>
    <p:extLst>
      <p:ext uri="{BB962C8B-B14F-4D97-AF65-F5344CB8AC3E}">
        <p14:creationId xmlns:p14="http://schemas.microsoft.com/office/powerpoint/2010/main" val="215184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BE5BF-6BA8-7B05-496C-DA53F897AE7B}"/>
              </a:ext>
            </a:extLst>
          </p:cNvPr>
          <p:cNvSpPr>
            <a:spLocks noGrp="1"/>
          </p:cNvSpPr>
          <p:nvPr>
            <p:ph type="title"/>
          </p:nvPr>
        </p:nvSpPr>
        <p:spPr>
          <a:xfrm>
            <a:off x="1243194" y="133227"/>
            <a:ext cx="10811713" cy="1525455"/>
          </a:xfrm>
        </p:spPr>
        <p:txBody>
          <a:bodyPr>
            <a:noAutofit/>
          </a:bodyPr>
          <a:lstStyle/>
          <a:p>
            <a:r>
              <a:rPr lang="da-DK" sz="5400" dirty="0"/>
              <a:t>TI: </a:t>
            </a:r>
            <a:r>
              <a:rPr lang="da-DK" sz="5400" dirty="0" err="1"/>
              <a:t>Ilaasunik</a:t>
            </a:r>
            <a:r>
              <a:rPr lang="da-DK" sz="5400" dirty="0"/>
              <a:t> </a:t>
            </a:r>
            <a:r>
              <a:rPr lang="da-DK" sz="5400" dirty="0" err="1"/>
              <a:t>angallassinermut</a:t>
            </a:r>
            <a:r>
              <a:rPr lang="da-DK" sz="5400" dirty="0"/>
              <a:t> </a:t>
            </a:r>
            <a:r>
              <a:rPr lang="da-DK" sz="5400" dirty="0" err="1"/>
              <a:t>assersuutit</a:t>
            </a:r>
            <a:r>
              <a:rPr lang="da-DK" sz="5400" dirty="0"/>
              <a:t>, EU</a:t>
            </a:r>
          </a:p>
        </p:txBody>
      </p:sp>
      <p:sp>
        <p:nvSpPr>
          <p:cNvPr id="3" name="Pladsholder til tekst 2">
            <a:extLst>
              <a:ext uri="{FF2B5EF4-FFF2-40B4-BE49-F238E27FC236}">
                <a16:creationId xmlns:a16="http://schemas.microsoft.com/office/drawing/2014/main" id="{6812D420-3220-7923-49BC-02046EE8D494}"/>
              </a:ext>
            </a:extLst>
          </p:cNvPr>
          <p:cNvSpPr>
            <a:spLocks noGrp="1"/>
          </p:cNvSpPr>
          <p:nvPr>
            <p:ph type="body" idx="1"/>
          </p:nvPr>
        </p:nvSpPr>
        <p:spPr>
          <a:xfrm>
            <a:off x="1243194" y="1658682"/>
            <a:ext cx="4567499" cy="4977250"/>
          </a:xfrm>
        </p:spPr>
        <p:txBody>
          <a:bodyPr>
            <a:normAutofit fontScale="85000" lnSpcReduction="20000"/>
          </a:bodyPr>
          <a:lstStyle/>
          <a:p>
            <a:r>
              <a:rPr lang="da-DK" dirty="0" err="1"/>
              <a:t>Qimuttuitsut</a:t>
            </a:r>
            <a:endParaRPr lang="da-DK" dirty="0"/>
          </a:p>
          <a:p>
            <a:pPr marL="457200" indent="-457200">
              <a:buFont typeface="Arial" panose="020B0604020202020204" pitchFamily="34" charset="0"/>
              <a:buChar char="•"/>
            </a:pPr>
            <a:r>
              <a:rPr lang="da-DK" dirty="0" err="1"/>
              <a:t>Ilaasunut</a:t>
            </a:r>
            <a:r>
              <a:rPr lang="da-DK" dirty="0"/>
              <a:t> </a:t>
            </a:r>
            <a:r>
              <a:rPr lang="da-DK" dirty="0" err="1"/>
              <a:t>pisinnaatitaaffiit</a:t>
            </a:r>
            <a:r>
              <a:rPr lang="da-DK" dirty="0"/>
              <a:t>, </a:t>
            </a:r>
            <a:r>
              <a:rPr lang="da-DK" dirty="0" err="1"/>
              <a:t>teknikikkut</a:t>
            </a:r>
            <a:r>
              <a:rPr lang="da-DK" dirty="0"/>
              <a:t> </a:t>
            </a:r>
            <a:r>
              <a:rPr lang="da-DK" dirty="0" err="1"/>
              <a:t>paasissutissat</a:t>
            </a:r>
            <a:r>
              <a:rPr lang="da-DK" dirty="0"/>
              <a:t>, </a:t>
            </a:r>
            <a:r>
              <a:rPr lang="da-DK" dirty="0" err="1"/>
              <a:t>misiliinernut</a:t>
            </a:r>
            <a:r>
              <a:rPr lang="da-DK" dirty="0"/>
              <a:t> </a:t>
            </a:r>
            <a:r>
              <a:rPr lang="da-DK" dirty="0" err="1"/>
              <a:t>pitsaassutsit</a:t>
            </a:r>
            <a:r>
              <a:rPr lang="da-DK" dirty="0"/>
              <a:t>, Indre Marked</a:t>
            </a:r>
          </a:p>
          <a:p>
            <a:r>
              <a:rPr lang="da-DK" dirty="0" err="1"/>
              <a:t>Timmisartorneq</a:t>
            </a:r>
            <a:endParaRPr lang="da-DK" dirty="0"/>
          </a:p>
          <a:p>
            <a:pPr marL="457200" indent="-457200">
              <a:buFont typeface="Arial" panose="020B0604020202020204" pitchFamily="34" charset="0"/>
              <a:buChar char="•"/>
            </a:pPr>
            <a:r>
              <a:rPr lang="da-DK" dirty="0" err="1"/>
              <a:t>Ilaasunut</a:t>
            </a:r>
            <a:r>
              <a:rPr lang="da-DK" dirty="0"/>
              <a:t> </a:t>
            </a:r>
            <a:r>
              <a:rPr lang="da-DK" dirty="0" err="1"/>
              <a:t>pisinnaatitaaffiit</a:t>
            </a:r>
            <a:r>
              <a:rPr lang="da-DK" dirty="0"/>
              <a:t>, Indre Marked</a:t>
            </a:r>
          </a:p>
          <a:p>
            <a:r>
              <a:rPr lang="da-DK" dirty="0" err="1"/>
              <a:t>Ikaartaatit</a:t>
            </a:r>
            <a:endParaRPr lang="da-DK" dirty="0"/>
          </a:p>
          <a:p>
            <a:pPr marL="457200" indent="-457200">
              <a:buFont typeface="Arial" panose="020B0604020202020204" pitchFamily="34" charset="0"/>
              <a:buChar char="•"/>
            </a:pPr>
            <a:r>
              <a:rPr lang="da-DK" dirty="0" err="1"/>
              <a:t>Nunat</a:t>
            </a:r>
            <a:r>
              <a:rPr lang="da-DK" dirty="0"/>
              <a:t> </a:t>
            </a:r>
            <a:r>
              <a:rPr lang="da-DK" dirty="0" err="1"/>
              <a:t>tamalaat</a:t>
            </a:r>
            <a:r>
              <a:rPr lang="da-DK" dirty="0"/>
              <a:t> </a:t>
            </a:r>
            <a:r>
              <a:rPr lang="da-DK" dirty="0" err="1"/>
              <a:t>pitsaassusaat</a:t>
            </a:r>
            <a:r>
              <a:rPr lang="da-DK" dirty="0"/>
              <a:t>, Indre Marked</a:t>
            </a:r>
          </a:p>
          <a:p>
            <a:r>
              <a:rPr lang="da-DK" dirty="0" err="1"/>
              <a:t>Bussit</a:t>
            </a:r>
            <a:endParaRPr lang="da-DK" dirty="0"/>
          </a:p>
          <a:p>
            <a:pPr marL="457200" indent="-457200">
              <a:buFont typeface="Arial" panose="020B0604020202020204" pitchFamily="34" charset="0"/>
              <a:buChar char="•"/>
            </a:pPr>
            <a:r>
              <a:rPr lang="da-DK" dirty="0" err="1"/>
              <a:t>Ilaasunut</a:t>
            </a:r>
            <a:r>
              <a:rPr lang="da-DK" dirty="0"/>
              <a:t> </a:t>
            </a:r>
            <a:r>
              <a:rPr lang="da-DK" dirty="0" err="1"/>
              <a:t>pisinnaatitaaffiit</a:t>
            </a:r>
            <a:r>
              <a:rPr lang="da-DK" dirty="0"/>
              <a:t>, Indre Marked</a:t>
            </a:r>
          </a:p>
        </p:txBody>
      </p:sp>
      <p:pic>
        <p:nvPicPr>
          <p:cNvPr id="5" name="Pladsholder til indhold 7" descr="Diagrammet viser eksempler på hindringsfri strækninger mellem forskellige trafikformer og publikumsrettede funktioner på togstationer. Se den nærmere beskrivelse i teksten der hører til billedet. ">
            <a:extLst>
              <a:ext uri="{FF2B5EF4-FFF2-40B4-BE49-F238E27FC236}">
                <a16:creationId xmlns:a16="http://schemas.microsoft.com/office/drawing/2014/main" id="{8F8FC832-0B31-C259-DB80-E8F18367BC5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031010" y="1610834"/>
            <a:ext cx="5962515" cy="4646426"/>
          </a:xfrm>
          <a:prstGeom prst="rect">
            <a:avLst/>
          </a:prstGeom>
        </p:spPr>
      </p:pic>
    </p:spTree>
    <p:extLst>
      <p:ext uri="{BB962C8B-B14F-4D97-AF65-F5344CB8AC3E}">
        <p14:creationId xmlns:p14="http://schemas.microsoft.com/office/powerpoint/2010/main" val="2618669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9EBE7-171B-A6C2-78E1-4ADB7B3A66B9}"/>
              </a:ext>
            </a:extLst>
          </p:cNvPr>
          <p:cNvSpPr>
            <a:spLocks noGrp="1"/>
          </p:cNvSpPr>
          <p:nvPr>
            <p:ph type="title"/>
          </p:nvPr>
        </p:nvSpPr>
        <p:spPr/>
        <p:txBody>
          <a:bodyPr/>
          <a:lstStyle/>
          <a:p>
            <a:r>
              <a:rPr lang="da-DK" dirty="0"/>
              <a:t>TI: </a:t>
            </a:r>
            <a:r>
              <a:rPr lang="da-DK" dirty="0" err="1"/>
              <a:t>Timmisartuussinerit</a:t>
            </a:r>
            <a:endParaRPr lang="da-DK" dirty="0"/>
          </a:p>
        </p:txBody>
      </p:sp>
      <p:sp>
        <p:nvSpPr>
          <p:cNvPr id="7" name="Pladsholder til indhold 6">
            <a:extLst>
              <a:ext uri="{FF2B5EF4-FFF2-40B4-BE49-F238E27FC236}">
                <a16:creationId xmlns:a16="http://schemas.microsoft.com/office/drawing/2014/main" id="{BE0AF737-5F4A-EA8B-F3D1-91E1801D4105}"/>
              </a:ext>
            </a:extLst>
          </p:cNvPr>
          <p:cNvSpPr>
            <a:spLocks noGrp="1"/>
          </p:cNvSpPr>
          <p:nvPr>
            <p:ph idx="1"/>
          </p:nvPr>
        </p:nvSpPr>
        <p:spPr/>
        <p:txBody>
          <a:bodyPr>
            <a:normAutofit lnSpcReduction="10000"/>
          </a:bodyPr>
          <a:lstStyle/>
          <a:p>
            <a:r>
              <a:rPr lang="da-DK" dirty="0" err="1"/>
              <a:t>Paasissutissiinermut</a:t>
            </a:r>
            <a:r>
              <a:rPr lang="da-DK" dirty="0"/>
              <a:t>, </a:t>
            </a:r>
            <a:r>
              <a:rPr lang="da-DK" dirty="0" err="1"/>
              <a:t>aqqutissanut</a:t>
            </a:r>
            <a:r>
              <a:rPr lang="da-DK" dirty="0"/>
              <a:t>, </a:t>
            </a:r>
            <a:r>
              <a:rPr lang="da-DK" dirty="0" err="1"/>
              <a:t>naapiffinnut</a:t>
            </a:r>
            <a:r>
              <a:rPr lang="da-DK" dirty="0"/>
              <a:t>, </a:t>
            </a:r>
            <a:r>
              <a:rPr lang="da-DK" dirty="0" err="1"/>
              <a:t>atortorissaarutinut</a:t>
            </a:r>
            <a:r>
              <a:rPr lang="da-DK" dirty="0"/>
              <a:t>, </a:t>
            </a:r>
            <a:r>
              <a:rPr lang="da-DK" dirty="0" err="1"/>
              <a:t>qaammaqqutinut</a:t>
            </a:r>
            <a:r>
              <a:rPr lang="da-DK" dirty="0"/>
              <a:t>, </a:t>
            </a:r>
            <a:r>
              <a:rPr lang="da-DK" dirty="0" err="1"/>
              <a:t>sullissinernut</a:t>
            </a:r>
            <a:r>
              <a:rPr lang="da-DK" dirty="0"/>
              <a:t> </a:t>
            </a:r>
            <a:r>
              <a:rPr lang="da-DK" dirty="0" err="1"/>
              <a:t>piumasaqaatinut</a:t>
            </a:r>
            <a:r>
              <a:rPr lang="da-DK" dirty="0"/>
              <a:t> </a:t>
            </a:r>
            <a:r>
              <a:rPr lang="da-DK" dirty="0" err="1"/>
              <a:t>assersuutit</a:t>
            </a:r>
            <a:r>
              <a:rPr lang="da-DK" dirty="0"/>
              <a:t>…</a:t>
            </a:r>
          </a:p>
        </p:txBody>
      </p:sp>
      <p:pic>
        <p:nvPicPr>
          <p:cNvPr id="9" name="Pladsholder til indhold 8" descr="Skitse af forløb fra information på mobil, billetbestilling, ankomst i lufthavn ved mødepunkt, checkin, faciliteter, vejvisning, assistance til boarding">
            <a:extLst>
              <a:ext uri="{FF2B5EF4-FFF2-40B4-BE49-F238E27FC236}">
                <a16:creationId xmlns:a16="http://schemas.microsoft.com/office/drawing/2014/main" id="{A16D3177-3F80-7CCB-0E9F-F1524EC4E4EA}"/>
              </a:ext>
            </a:extLst>
          </p:cNvPr>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7232" y="1569008"/>
            <a:ext cx="8506516" cy="3513034"/>
          </a:xfrm>
          <a:prstGeom prst="rect">
            <a:avLst/>
          </a:prstGeom>
        </p:spPr>
      </p:pic>
    </p:spTree>
    <p:extLst>
      <p:ext uri="{BB962C8B-B14F-4D97-AF65-F5344CB8AC3E}">
        <p14:creationId xmlns:p14="http://schemas.microsoft.com/office/powerpoint/2010/main" val="1809400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80A85-A117-3633-8331-8A348A721C2D}"/>
              </a:ext>
            </a:extLst>
          </p:cNvPr>
          <p:cNvSpPr>
            <a:spLocks noGrp="1"/>
          </p:cNvSpPr>
          <p:nvPr>
            <p:ph type="title"/>
          </p:nvPr>
        </p:nvSpPr>
        <p:spPr/>
        <p:txBody>
          <a:bodyPr>
            <a:normAutofit fontScale="90000"/>
          </a:bodyPr>
          <a:lstStyle/>
          <a:p>
            <a:r>
              <a:rPr lang="da-DK" dirty="0"/>
              <a:t>TI: </a:t>
            </a:r>
            <a:r>
              <a:rPr lang="da-DK" dirty="0" err="1"/>
              <a:t>Malittarisassaq</a:t>
            </a:r>
            <a:r>
              <a:rPr lang="da-DK" dirty="0"/>
              <a:t> </a:t>
            </a:r>
            <a:r>
              <a:rPr lang="da-DK" dirty="0" err="1"/>
              <a:t>tunngavigalugu</a:t>
            </a:r>
            <a:r>
              <a:rPr lang="da-DK" dirty="0"/>
              <a:t> </a:t>
            </a:r>
            <a:r>
              <a:rPr lang="da-DK" dirty="0" err="1"/>
              <a:t>ikaartaatinik</a:t>
            </a:r>
            <a:r>
              <a:rPr lang="da-DK" dirty="0"/>
              <a:t> </a:t>
            </a:r>
            <a:r>
              <a:rPr lang="da-DK" dirty="0" err="1"/>
              <a:t>angalaneq</a:t>
            </a:r>
            <a:endParaRPr lang="da-DK" dirty="0"/>
          </a:p>
        </p:txBody>
      </p:sp>
      <p:sp>
        <p:nvSpPr>
          <p:cNvPr id="5" name="Pladsholder til indhold 4">
            <a:extLst>
              <a:ext uri="{FF2B5EF4-FFF2-40B4-BE49-F238E27FC236}">
                <a16:creationId xmlns:a16="http://schemas.microsoft.com/office/drawing/2014/main" id="{584835C9-A088-B9AF-91D7-646FCE26A685}"/>
              </a:ext>
            </a:extLst>
          </p:cNvPr>
          <p:cNvSpPr>
            <a:spLocks noGrp="1"/>
          </p:cNvSpPr>
          <p:nvPr>
            <p:ph idx="1"/>
          </p:nvPr>
        </p:nvSpPr>
        <p:spPr/>
        <p:txBody>
          <a:bodyPr>
            <a:normAutofit/>
          </a:bodyPr>
          <a:lstStyle/>
          <a:p>
            <a:r>
              <a:rPr lang="da-DK" dirty="0" err="1"/>
              <a:t>Pingaarnertut</a:t>
            </a:r>
            <a:r>
              <a:rPr lang="da-DK" dirty="0"/>
              <a:t> </a:t>
            </a:r>
            <a:r>
              <a:rPr lang="da-DK" dirty="0" err="1"/>
              <a:t>timmisartornermi</a:t>
            </a:r>
            <a:r>
              <a:rPr lang="da-DK" dirty="0"/>
              <a:t> </a:t>
            </a:r>
            <a:r>
              <a:rPr lang="da-DK" dirty="0" err="1"/>
              <a:t>qimuttuitsunullu</a:t>
            </a:r>
            <a:r>
              <a:rPr lang="da-DK" dirty="0"/>
              <a:t> </a:t>
            </a:r>
            <a:r>
              <a:rPr lang="da-DK" dirty="0" err="1"/>
              <a:t>assigiipput</a:t>
            </a:r>
            <a:endParaRPr lang="da-DK" dirty="0"/>
          </a:p>
          <a:p>
            <a:r>
              <a:rPr lang="da-DK" dirty="0" err="1"/>
              <a:t>FNp</a:t>
            </a:r>
            <a:r>
              <a:rPr lang="da-DK" dirty="0"/>
              <a:t> MSC </a:t>
            </a:r>
            <a:r>
              <a:rPr lang="da-DK" dirty="0" err="1"/>
              <a:t>malittarisassai</a:t>
            </a:r>
            <a:r>
              <a:rPr lang="da-DK" dirty="0"/>
              <a:t> </a:t>
            </a:r>
            <a:r>
              <a:rPr lang="da-DK" dirty="0" err="1"/>
              <a:t>ikaartaatinut</a:t>
            </a:r>
            <a:r>
              <a:rPr lang="da-DK" dirty="0"/>
              <a:t> </a:t>
            </a:r>
            <a:r>
              <a:rPr lang="da-DK" dirty="0" err="1"/>
              <a:t>atuupput</a:t>
            </a:r>
            <a:endParaRPr lang="da-DK" dirty="0"/>
          </a:p>
        </p:txBody>
      </p:sp>
      <p:pic>
        <p:nvPicPr>
          <p:cNvPr id="7" name="Pladsholder til indhold 6" descr="Information på mobil, billetkøb, mødepunkt ved færgeterminal, faciliteter som toilet og bænke, rampe til boarding">
            <a:extLst>
              <a:ext uri="{FF2B5EF4-FFF2-40B4-BE49-F238E27FC236}">
                <a16:creationId xmlns:a16="http://schemas.microsoft.com/office/drawing/2014/main" id="{87C68FE1-1818-3DDF-BB3C-778D3B276E7D}"/>
              </a:ext>
            </a:extLst>
          </p:cNvPr>
          <p:cNvPicPr>
            <a:picLocks noGrp="1" noChangeAspect="1"/>
          </p:cNvPicPr>
          <p:nvPr>
            <p:ph idx="13"/>
          </p:nvPr>
        </p:nvPicPr>
        <p:blipFill>
          <a:blip r:embed="rId2"/>
          <a:stretch>
            <a:fillRect/>
          </a:stretch>
        </p:blipFill>
        <p:spPr>
          <a:xfrm>
            <a:off x="804863" y="2187548"/>
            <a:ext cx="10515600" cy="2419404"/>
          </a:xfrm>
          <a:prstGeom prst="rect">
            <a:avLst/>
          </a:prstGeom>
        </p:spPr>
      </p:pic>
    </p:spTree>
    <p:extLst>
      <p:ext uri="{BB962C8B-B14F-4D97-AF65-F5344CB8AC3E}">
        <p14:creationId xmlns:p14="http://schemas.microsoft.com/office/powerpoint/2010/main" val="3772144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D6368-3B66-0689-27F2-E567E5AFCAB5}"/>
              </a:ext>
            </a:extLst>
          </p:cNvPr>
          <p:cNvSpPr>
            <a:spLocks noGrp="1"/>
          </p:cNvSpPr>
          <p:nvPr>
            <p:ph type="title"/>
          </p:nvPr>
        </p:nvSpPr>
        <p:spPr>
          <a:xfrm>
            <a:off x="1177206" y="0"/>
            <a:ext cx="10811713" cy="1525455"/>
          </a:xfrm>
        </p:spPr>
        <p:txBody>
          <a:bodyPr/>
          <a:lstStyle/>
          <a:p>
            <a:r>
              <a:rPr lang="da-DK" dirty="0"/>
              <a:t>TI: </a:t>
            </a:r>
            <a:r>
              <a:rPr lang="da-DK" dirty="0" err="1"/>
              <a:t>Sumiiffik</a:t>
            </a:r>
            <a:r>
              <a:rPr lang="da-DK" dirty="0"/>
              <a:t> </a:t>
            </a:r>
            <a:r>
              <a:rPr lang="da-DK" dirty="0" err="1"/>
              <a:t>tamanut</a:t>
            </a:r>
            <a:r>
              <a:rPr lang="da-DK" dirty="0"/>
              <a:t> </a:t>
            </a:r>
            <a:r>
              <a:rPr lang="da-DK" dirty="0" err="1"/>
              <a:t>pingaaruteqarpoq</a:t>
            </a:r>
            <a:endParaRPr lang="da-DK" dirty="0"/>
          </a:p>
        </p:txBody>
      </p:sp>
      <p:pic>
        <p:nvPicPr>
          <p:cNvPr id="6" name="Billede 5" descr="Tegning der fortæller om afstande til indkøb, offentlig transport, kultursteder og natur er kort eller lang. Del af oplysninger for seniorboliger.">
            <a:extLst>
              <a:ext uri="{FF2B5EF4-FFF2-40B4-BE49-F238E27FC236}">
                <a16:creationId xmlns:a16="http://schemas.microsoft.com/office/drawing/2014/main" id="{3657ECD3-CD75-053C-9227-A4A340A2E515}"/>
              </a:ext>
            </a:extLst>
          </p:cNvPr>
          <p:cNvPicPr>
            <a:picLocks noChangeAspect="1"/>
          </p:cNvPicPr>
          <p:nvPr/>
        </p:nvPicPr>
        <p:blipFill rotWithShape="1">
          <a:blip r:embed="rId2">
            <a:extLst>
              <a:ext uri="{28A0092B-C50C-407E-A947-70E740481C1C}">
                <a14:useLocalDpi xmlns:a14="http://schemas.microsoft.com/office/drawing/2010/main" val="0"/>
              </a:ext>
            </a:extLst>
          </a:blip>
          <a:srcRect t="9432"/>
          <a:stretch/>
        </p:blipFill>
        <p:spPr>
          <a:xfrm>
            <a:off x="2859322" y="1640540"/>
            <a:ext cx="6473356" cy="5015753"/>
          </a:xfrm>
          <a:prstGeom prst="rect">
            <a:avLst/>
          </a:prstGeom>
        </p:spPr>
      </p:pic>
    </p:spTree>
    <p:extLst>
      <p:ext uri="{BB962C8B-B14F-4D97-AF65-F5344CB8AC3E}">
        <p14:creationId xmlns:p14="http://schemas.microsoft.com/office/powerpoint/2010/main" val="351253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9F4EB33-2CA7-4C5B-9FD8-50A94CEAC241}"/>
              </a:ext>
            </a:extLst>
          </p:cNvPr>
          <p:cNvSpPr>
            <a:spLocks noGrp="1"/>
          </p:cNvSpPr>
          <p:nvPr>
            <p:ph type="title"/>
          </p:nvPr>
        </p:nvSpPr>
        <p:spPr/>
        <p:txBody>
          <a:bodyPr>
            <a:normAutofit fontScale="90000"/>
          </a:bodyPr>
          <a:lstStyle/>
          <a:p>
            <a:r>
              <a:rPr lang="da-DK" dirty="0">
                <a:latin typeface="Arial" panose="020B0604020202020204" pitchFamily="34" charset="0"/>
                <a:ea typeface="Times New Roman" panose="02020603050405020304" pitchFamily="18" charset="0"/>
                <a:cs typeface="Arial" panose="020B0604020202020204" pitchFamily="34" charset="0"/>
              </a:rPr>
              <a:t>TI: </a:t>
            </a:r>
            <a:r>
              <a:rPr lang="da-DK" dirty="0" err="1">
                <a:latin typeface="Arial" panose="020B0604020202020204" pitchFamily="34" charset="0"/>
                <a:ea typeface="Times New Roman" panose="02020603050405020304" pitchFamily="18" charset="0"/>
                <a:cs typeface="Arial" panose="020B0604020202020204" pitchFamily="34" charset="0"/>
              </a:rPr>
              <a:t>Assersuutigalugu</a:t>
            </a:r>
            <a:r>
              <a:rPr lang="da-DK" dirty="0">
                <a:latin typeface="Arial" panose="020B0604020202020204" pitchFamily="34" charset="0"/>
                <a:ea typeface="Times New Roman" panose="02020603050405020304" pitchFamily="18" charset="0"/>
                <a:cs typeface="Arial" panose="020B0604020202020204" pitchFamily="34" charset="0"/>
              </a:rPr>
              <a:t> </a:t>
            </a:r>
            <a:r>
              <a:rPr lang="da-DK" dirty="0" err="1">
                <a:latin typeface="Arial" panose="020B0604020202020204" pitchFamily="34" charset="0"/>
                <a:ea typeface="Times New Roman" panose="02020603050405020304" pitchFamily="18" charset="0"/>
                <a:cs typeface="Arial" panose="020B0604020202020204" pitchFamily="34" charset="0"/>
              </a:rPr>
              <a:t>sanaartukkani</a:t>
            </a:r>
            <a:r>
              <a:rPr lang="da-DK" dirty="0">
                <a:latin typeface="Arial" panose="020B0604020202020204" pitchFamily="34" charset="0"/>
                <a:ea typeface="Times New Roman" panose="02020603050405020304" pitchFamily="18" charset="0"/>
                <a:cs typeface="Arial" panose="020B0604020202020204" pitchFamily="34" charset="0"/>
              </a:rPr>
              <a:t> </a:t>
            </a:r>
            <a:r>
              <a:rPr lang="da-DK" dirty="0" err="1">
                <a:latin typeface="Arial" panose="020B0604020202020204" pitchFamily="34" charset="0"/>
                <a:ea typeface="Times New Roman" panose="02020603050405020304" pitchFamily="18" charset="0"/>
                <a:cs typeface="Arial" panose="020B0604020202020204" pitchFamily="34" charset="0"/>
              </a:rPr>
              <a:t>qanoq</a:t>
            </a:r>
            <a:r>
              <a:rPr lang="da-DK" dirty="0">
                <a:latin typeface="Arial" panose="020B0604020202020204" pitchFamily="34" charset="0"/>
                <a:ea typeface="Times New Roman" panose="02020603050405020304" pitchFamily="18" charset="0"/>
                <a:cs typeface="Arial" panose="020B0604020202020204" pitchFamily="34" charset="0"/>
              </a:rPr>
              <a:t> </a:t>
            </a:r>
            <a:r>
              <a:rPr lang="da-DK" dirty="0" err="1">
                <a:latin typeface="Arial" panose="020B0604020202020204" pitchFamily="34" charset="0"/>
                <a:ea typeface="Times New Roman" panose="02020603050405020304" pitchFamily="18" charset="0"/>
                <a:cs typeface="Arial" panose="020B0604020202020204" pitchFamily="34" charset="0"/>
              </a:rPr>
              <a:t>paasineqarsinnaava</a:t>
            </a:r>
            <a:r>
              <a:rPr lang="da-DK"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4" name="Pladsholder til indhold 3">
            <a:extLst>
              <a:ext uri="{FF2B5EF4-FFF2-40B4-BE49-F238E27FC236}">
                <a16:creationId xmlns:a16="http://schemas.microsoft.com/office/drawing/2014/main" id="{44373E36-B316-BA4E-4989-155F6A33AC64}"/>
              </a:ext>
            </a:extLst>
          </p:cNvPr>
          <p:cNvSpPr>
            <a:spLocks noGrp="1"/>
          </p:cNvSpPr>
          <p:nvPr>
            <p:ph idx="13"/>
          </p:nvPr>
        </p:nvSpPr>
        <p:spPr>
          <a:xfrm>
            <a:off x="838200" y="5523493"/>
            <a:ext cx="10515600" cy="1334508"/>
          </a:xfrm>
        </p:spPr>
        <p:txBody>
          <a:bodyPr>
            <a:normAutofit/>
          </a:bodyPr>
          <a:lstStyle/>
          <a:p>
            <a:r>
              <a:rPr lang="da-DK" sz="2600" dirty="0">
                <a:latin typeface="Arial" panose="020B0604020202020204" pitchFamily="34" charset="0"/>
                <a:cs typeface="Arial" panose="020B0604020202020204" pitchFamily="34" charset="0"/>
              </a:rPr>
              <a:t>”</a:t>
            </a:r>
            <a:r>
              <a:rPr lang="da-DK" sz="2200" kern="1200" dirty="0" err="1">
                <a:solidFill>
                  <a:schemeClr val="tx1"/>
                </a:solidFill>
                <a:latin typeface="Arial" panose="020B0604020202020204" pitchFamily="34" charset="0"/>
                <a:ea typeface="+mn-ea"/>
                <a:cs typeface="Arial" panose="020B0604020202020204" pitchFamily="34" charset="0"/>
              </a:rPr>
              <a:t>Sanaartukkat</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isersimaartarfiit</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aamma</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biilinut</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inissiisarfiit</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ima</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iserfigineqarsinnaassapput</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atuisut</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namminneerlutik</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ornigussinnaassallutik</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isersinnaassallutik</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kiisalu</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namminneq</a:t>
            </a:r>
            <a:r>
              <a:rPr lang="da-DK" sz="2200" kern="1200" dirty="0">
                <a:solidFill>
                  <a:schemeClr val="tx1"/>
                </a:solidFill>
                <a:latin typeface="Arial" panose="020B0604020202020204" pitchFamily="34" charset="0"/>
                <a:ea typeface="+mn-ea"/>
                <a:cs typeface="Arial" panose="020B0604020202020204" pitchFamily="34" charset="0"/>
              </a:rPr>
              <a:t> </a:t>
            </a:r>
            <a:r>
              <a:rPr lang="da-DK" sz="2200" kern="1200" dirty="0" err="1">
                <a:solidFill>
                  <a:schemeClr val="tx1"/>
                </a:solidFill>
                <a:latin typeface="Arial" panose="020B0604020202020204" pitchFamily="34" charset="0"/>
                <a:ea typeface="+mn-ea"/>
                <a:cs typeface="Arial" panose="020B0604020202020204" pitchFamily="34" charset="0"/>
              </a:rPr>
              <a:t>atorsinnaassallugit</a:t>
            </a:r>
            <a:r>
              <a:rPr lang="da-DK" sz="2200" kern="1200" dirty="0">
                <a:solidFill>
                  <a:schemeClr val="tx1"/>
                </a:solidFill>
                <a:latin typeface="Arial" panose="020B0604020202020204" pitchFamily="34" charset="0"/>
                <a:ea typeface="+mn-ea"/>
                <a:cs typeface="Arial" panose="020B0604020202020204" pitchFamily="34" charset="0"/>
              </a:rPr>
              <a:t>”</a:t>
            </a:r>
          </a:p>
          <a:p>
            <a:endParaRPr lang="da-DK" dirty="0"/>
          </a:p>
        </p:txBody>
      </p:sp>
      <p:pic>
        <p:nvPicPr>
          <p:cNvPr id="7" name="Picture 6" descr="Håndskitsen er traditionel afbildning af at komme frem til en bygning, ind i den, rundt i den, op og ned, ud igen, deltage i aktiviteter, bruge faciliteter."/>
          <p:cNvPicPr>
            <a:picLocks noChangeAspect="1"/>
          </p:cNvPicPr>
          <p:nvPr/>
        </p:nvPicPr>
        <p:blipFill rotWithShape="1">
          <a:blip r:embed="rId2" cstate="print">
            <a:extLst>
              <a:ext uri="{28A0092B-C50C-407E-A947-70E740481C1C}">
                <a14:useLocalDpi xmlns:a14="http://schemas.microsoft.com/office/drawing/2010/main" val="0"/>
              </a:ext>
            </a:extLst>
          </a:blip>
          <a:srcRect b="18414"/>
          <a:stretch/>
        </p:blipFill>
        <p:spPr>
          <a:xfrm>
            <a:off x="2571732" y="1470179"/>
            <a:ext cx="6581962" cy="3404369"/>
          </a:xfrm>
          <a:prstGeom prst="rect">
            <a:avLst/>
          </a:prstGeom>
        </p:spPr>
      </p:pic>
    </p:spTree>
    <p:extLst>
      <p:ext uri="{BB962C8B-B14F-4D97-AF65-F5344CB8AC3E}">
        <p14:creationId xmlns:p14="http://schemas.microsoft.com/office/powerpoint/2010/main" val="1495755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9617E9-1BAD-9ACD-A2D3-B7EFF529979E}"/>
              </a:ext>
            </a:extLst>
          </p:cNvPr>
          <p:cNvSpPr>
            <a:spLocks noGrp="1"/>
          </p:cNvSpPr>
          <p:nvPr>
            <p:ph type="title"/>
          </p:nvPr>
        </p:nvSpPr>
        <p:spPr>
          <a:xfrm>
            <a:off x="1102937" y="115986"/>
            <a:ext cx="10895410" cy="2268995"/>
          </a:xfrm>
        </p:spPr>
        <p:txBody>
          <a:bodyPr>
            <a:normAutofit fontScale="90000"/>
          </a:bodyPr>
          <a:lstStyle/>
          <a:p>
            <a:r>
              <a:rPr lang="da-DK" dirty="0"/>
              <a:t>TI: </a:t>
            </a:r>
            <a:r>
              <a:rPr lang="da-DK" dirty="0" err="1"/>
              <a:t>Nunap</a:t>
            </a:r>
            <a:r>
              <a:rPr lang="da-DK" dirty="0"/>
              <a:t> </a:t>
            </a:r>
            <a:r>
              <a:rPr lang="da-DK" dirty="0" err="1"/>
              <a:t>ilusaasa</a:t>
            </a:r>
            <a:r>
              <a:rPr lang="da-DK" dirty="0"/>
              <a:t> </a:t>
            </a:r>
            <a:r>
              <a:rPr lang="da-DK" dirty="0" err="1"/>
              <a:t>assigiinngissutaat</a:t>
            </a:r>
            <a:r>
              <a:rPr lang="da-DK" dirty="0"/>
              <a:t> </a:t>
            </a:r>
            <a:r>
              <a:rPr lang="da-DK" dirty="0" err="1"/>
              <a:t>inissianut</a:t>
            </a:r>
            <a:r>
              <a:rPr lang="da-DK" dirty="0"/>
              <a:t> </a:t>
            </a:r>
            <a:r>
              <a:rPr lang="da-DK" dirty="0" err="1"/>
              <a:t>isernissamut</a:t>
            </a:r>
            <a:r>
              <a:rPr lang="da-DK" dirty="0"/>
              <a:t> </a:t>
            </a:r>
            <a:r>
              <a:rPr lang="da-DK" dirty="0" err="1"/>
              <a:t>atorneqartarpoq</a:t>
            </a:r>
            <a:endParaRPr lang="da-DK" dirty="0"/>
          </a:p>
        </p:txBody>
      </p:sp>
      <p:pic>
        <p:nvPicPr>
          <p:cNvPr id="6" name="Billede 5" descr="Eksempel på at udnytte højdeforskelle i terræn til at skabe lettere niveaufri adgang.">
            <a:extLst>
              <a:ext uri="{FF2B5EF4-FFF2-40B4-BE49-F238E27FC236}">
                <a16:creationId xmlns:a16="http://schemas.microsoft.com/office/drawing/2014/main" id="{DEC190C5-CD28-5878-46DD-061B22C59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458" y="2527772"/>
            <a:ext cx="7338811" cy="3694982"/>
          </a:xfrm>
          <a:prstGeom prst="rect">
            <a:avLst/>
          </a:prstGeom>
        </p:spPr>
      </p:pic>
    </p:spTree>
    <p:extLst>
      <p:ext uri="{BB962C8B-B14F-4D97-AF65-F5344CB8AC3E}">
        <p14:creationId xmlns:p14="http://schemas.microsoft.com/office/powerpoint/2010/main" val="1848927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61BB3-8397-3DCA-60F4-30A4D7EC8EA6}"/>
              </a:ext>
            </a:extLst>
          </p:cNvPr>
          <p:cNvSpPr>
            <a:spLocks noGrp="1"/>
          </p:cNvSpPr>
          <p:nvPr>
            <p:ph type="title"/>
          </p:nvPr>
        </p:nvSpPr>
        <p:spPr/>
        <p:txBody>
          <a:bodyPr>
            <a:normAutofit fontScale="90000"/>
          </a:bodyPr>
          <a:lstStyle/>
          <a:p>
            <a:r>
              <a:rPr lang="da-DK" sz="5400" dirty="0"/>
              <a:t>TI: </a:t>
            </a:r>
            <a:r>
              <a:rPr lang="da-DK" sz="5400" dirty="0" err="1"/>
              <a:t>Inissiat</a:t>
            </a:r>
            <a:r>
              <a:rPr lang="da-DK" sz="5400" dirty="0"/>
              <a:t> </a:t>
            </a:r>
            <a:r>
              <a:rPr lang="da-DK" sz="5400" dirty="0" err="1"/>
              <a:t>naleqqussarneqarsinnaasut</a:t>
            </a:r>
            <a:endParaRPr lang="da-DK" sz="5400" dirty="0"/>
          </a:p>
        </p:txBody>
      </p:sp>
      <p:sp>
        <p:nvSpPr>
          <p:cNvPr id="5" name="Pladsholder til indhold 4">
            <a:extLst>
              <a:ext uri="{FF2B5EF4-FFF2-40B4-BE49-F238E27FC236}">
                <a16:creationId xmlns:a16="http://schemas.microsoft.com/office/drawing/2014/main" id="{5FBBFCC0-5E16-3C8A-AECC-CBBBFB6F43FC}"/>
              </a:ext>
            </a:extLst>
          </p:cNvPr>
          <p:cNvSpPr>
            <a:spLocks noGrp="1"/>
          </p:cNvSpPr>
          <p:nvPr>
            <p:ph idx="1"/>
          </p:nvPr>
        </p:nvSpPr>
        <p:spPr/>
        <p:txBody>
          <a:bodyPr>
            <a:normAutofit fontScale="92500" lnSpcReduction="20000"/>
          </a:bodyPr>
          <a:lstStyle/>
          <a:p>
            <a:r>
              <a:rPr lang="da-DK" dirty="0" err="1"/>
              <a:t>Inissianut</a:t>
            </a:r>
            <a:r>
              <a:rPr lang="da-DK" dirty="0"/>
              <a:t> </a:t>
            </a:r>
            <a:r>
              <a:rPr lang="da-DK" dirty="0" err="1"/>
              <a:t>naqqami</a:t>
            </a:r>
            <a:r>
              <a:rPr lang="da-DK" dirty="0"/>
              <a:t> </a:t>
            </a:r>
            <a:r>
              <a:rPr lang="da-DK" dirty="0" err="1"/>
              <a:t>isaariaqartunut</a:t>
            </a:r>
            <a:r>
              <a:rPr lang="da-DK" dirty="0"/>
              <a:t> </a:t>
            </a:r>
            <a:r>
              <a:rPr lang="da-DK" dirty="0" err="1"/>
              <a:t>assersuutit</a:t>
            </a:r>
            <a:endParaRPr lang="da-DK" dirty="0"/>
          </a:p>
          <a:p>
            <a:r>
              <a:rPr lang="da-DK" dirty="0" err="1"/>
              <a:t>Imaluunniit</a:t>
            </a:r>
            <a:r>
              <a:rPr lang="da-DK" dirty="0"/>
              <a:t> </a:t>
            </a:r>
            <a:r>
              <a:rPr lang="da-DK" dirty="0" err="1"/>
              <a:t>assigiinngitsunut</a:t>
            </a:r>
            <a:r>
              <a:rPr lang="da-DK" dirty="0"/>
              <a:t> </a:t>
            </a:r>
            <a:r>
              <a:rPr lang="da-DK" dirty="0" err="1"/>
              <a:t>atorneqarsinnaasunut</a:t>
            </a:r>
            <a:r>
              <a:rPr lang="da-DK" dirty="0"/>
              <a:t> </a:t>
            </a:r>
            <a:r>
              <a:rPr lang="da-DK" dirty="0" err="1"/>
              <a:t>aallaqqaataaniit</a:t>
            </a:r>
            <a:r>
              <a:rPr lang="da-DK" dirty="0"/>
              <a:t> </a:t>
            </a:r>
            <a:r>
              <a:rPr lang="da-DK" dirty="0" err="1"/>
              <a:t>atorneqarsinnaasunut</a:t>
            </a:r>
            <a:endParaRPr lang="da-DK" dirty="0"/>
          </a:p>
        </p:txBody>
      </p:sp>
      <p:pic>
        <p:nvPicPr>
          <p:cNvPr id="8" name="Pladsholder til indhold 7" descr="til venstre en toetages bolig med trinfri adgang til stueetagens funktioner, i midten bolig forberedt for lift og adgang til stort bad. Til højre etplans bolig med niveaufri adgang til alle funktioner.">
            <a:extLst>
              <a:ext uri="{FF2B5EF4-FFF2-40B4-BE49-F238E27FC236}">
                <a16:creationId xmlns:a16="http://schemas.microsoft.com/office/drawing/2014/main" id="{037B5BCE-3ADA-432F-0F09-9B1B10FB505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804863" y="2064781"/>
            <a:ext cx="10515600" cy="2664939"/>
          </a:xfrm>
          <a:prstGeom prst="rect">
            <a:avLst/>
          </a:prstGeom>
        </p:spPr>
      </p:pic>
    </p:spTree>
    <p:extLst>
      <p:ext uri="{BB962C8B-B14F-4D97-AF65-F5344CB8AC3E}">
        <p14:creationId xmlns:p14="http://schemas.microsoft.com/office/powerpoint/2010/main" val="4213655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BAF5D-DD58-8F9E-9982-7974AD33C695}"/>
              </a:ext>
            </a:extLst>
          </p:cNvPr>
          <p:cNvSpPr>
            <a:spLocks noGrp="1"/>
          </p:cNvSpPr>
          <p:nvPr>
            <p:ph type="ctrTitle"/>
          </p:nvPr>
        </p:nvSpPr>
        <p:spPr/>
        <p:txBody>
          <a:bodyPr>
            <a:normAutofit/>
          </a:bodyPr>
          <a:lstStyle/>
          <a:p>
            <a:r>
              <a:rPr lang="da-DK" dirty="0"/>
              <a:t>TI: </a:t>
            </a:r>
            <a:r>
              <a:rPr lang="da-DK" dirty="0" err="1"/>
              <a:t>Qarasaasiat</a:t>
            </a:r>
            <a:r>
              <a:rPr lang="da-DK" dirty="0"/>
              <a:t>, </a:t>
            </a:r>
            <a:r>
              <a:rPr lang="da-DK" dirty="0" err="1"/>
              <a:t>nittartakkat</a:t>
            </a:r>
            <a:r>
              <a:rPr lang="da-DK" dirty="0"/>
              <a:t> </a:t>
            </a:r>
            <a:r>
              <a:rPr lang="da-DK" dirty="0" err="1"/>
              <a:t>aamma</a:t>
            </a:r>
            <a:r>
              <a:rPr lang="da-DK" dirty="0"/>
              <a:t> </a:t>
            </a:r>
            <a:r>
              <a:rPr lang="da-DK" dirty="0" err="1"/>
              <a:t>tunisassiat</a:t>
            </a:r>
            <a:endParaRPr lang="da-DK" dirty="0"/>
          </a:p>
        </p:txBody>
      </p:sp>
    </p:spTree>
    <p:extLst>
      <p:ext uri="{BB962C8B-B14F-4D97-AF65-F5344CB8AC3E}">
        <p14:creationId xmlns:p14="http://schemas.microsoft.com/office/powerpoint/2010/main" val="3675302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AF380-8A4D-1400-FB2B-15A80D17E979}"/>
              </a:ext>
            </a:extLst>
          </p:cNvPr>
          <p:cNvSpPr>
            <a:spLocks noGrp="1"/>
          </p:cNvSpPr>
          <p:nvPr>
            <p:ph type="title"/>
          </p:nvPr>
        </p:nvSpPr>
        <p:spPr/>
        <p:txBody>
          <a:bodyPr>
            <a:normAutofit fontScale="90000"/>
          </a:bodyPr>
          <a:lstStyle/>
          <a:p>
            <a:r>
              <a:rPr lang="da-DK" dirty="0"/>
              <a:t>TI: </a:t>
            </a:r>
            <a:r>
              <a:rPr lang="da-DK" dirty="0" err="1"/>
              <a:t>Atuisunit</a:t>
            </a:r>
            <a:r>
              <a:rPr lang="da-DK" dirty="0"/>
              <a:t> </a:t>
            </a:r>
            <a:r>
              <a:rPr lang="da-DK" dirty="0" err="1"/>
              <a:t>atorneqartartunit</a:t>
            </a:r>
            <a:r>
              <a:rPr lang="da-DK" dirty="0"/>
              <a:t> </a:t>
            </a:r>
            <a:r>
              <a:rPr lang="da-DK" dirty="0" err="1"/>
              <a:t>nioqqutissat</a:t>
            </a:r>
            <a:r>
              <a:rPr lang="da-DK" dirty="0"/>
              <a:t> </a:t>
            </a:r>
            <a:r>
              <a:rPr lang="da-DK" dirty="0" err="1"/>
              <a:t>aamma</a:t>
            </a:r>
            <a:r>
              <a:rPr lang="da-DK" dirty="0"/>
              <a:t> </a:t>
            </a:r>
            <a:r>
              <a:rPr lang="da-DK" dirty="0" err="1"/>
              <a:t>digitalikkut</a:t>
            </a:r>
            <a:r>
              <a:rPr lang="da-DK" dirty="0"/>
              <a:t> </a:t>
            </a:r>
            <a:r>
              <a:rPr lang="da-DK" dirty="0" err="1"/>
              <a:t>paasissutissat</a:t>
            </a:r>
            <a:endParaRPr lang="da-DK" dirty="0"/>
          </a:p>
        </p:txBody>
      </p:sp>
      <p:sp>
        <p:nvSpPr>
          <p:cNvPr id="3" name="Pladsholder til tekst 2">
            <a:extLst>
              <a:ext uri="{FF2B5EF4-FFF2-40B4-BE49-F238E27FC236}">
                <a16:creationId xmlns:a16="http://schemas.microsoft.com/office/drawing/2014/main" id="{85D55792-88EF-6C77-045A-D03F2C01CD86}"/>
              </a:ext>
            </a:extLst>
          </p:cNvPr>
          <p:cNvSpPr>
            <a:spLocks noGrp="1"/>
          </p:cNvSpPr>
          <p:nvPr>
            <p:ph type="body" idx="1"/>
          </p:nvPr>
        </p:nvSpPr>
        <p:spPr>
          <a:xfrm>
            <a:off x="1243195" y="2753304"/>
            <a:ext cx="3328805" cy="3769317"/>
          </a:xfrm>
        </p:spPr>
        <p:txBody>
          <a:bodyPr>
            <a:normAutofit/>
          </a:bodyPr>
          <a:lstStyle/>
          <a:p>
            <a:r>
              <a:rPr lang="da-DK" dirty="0" err="1"/>
              <a:t>Nunani</a:t>
            </a:r>
            <a:r>
              <a:rPr lang="da-DK" dirty="0"/>
              <a:t> </a:t>
            </a:r>
            <a:r>
              <a:rPr lang="da-DK" dirty="0" err="1"/>
              <a:t>amerlanerni</a:t>
            </a:r>
            <a:r>
              <a:rPr lang="da-DK" dirty="0"/>
              <a:t> </a:t>
            </a:r>
            <a:r>
              <a:rPr lang="da-DK" dirty="0" err="1"/>
              <a:t>pitsaassutsit</a:t>
            </a:r>
            <a:r>
              <a:rPr lang="da-DK" dirty="0"/>
              <a:t> </a:t>
            </a:r>
            <a:r>
              <a:rPr lang="da-DK" dirty="0" err="1"/>
              <a:t>pittuttuisut</a:t>
            </a:r>
            <a:r>
              <a:rPr lang="da-DK" dirty="0"/>
              <a:t> </a:t>
            </a:r>
            <a:r>
              <a:rPr lang="da-DK" dirty="0" err="1"/>
              <a:t>takkussuupput</a:t>
            </a:r>
            <a:endParaRPr lang="da-DK" dirty="0"/>
          </a:p>
        </p:txBody>
      </p:sp>
      <p:pic>
        <p:nvPicPr>
          <p:cNvPr id="5" name="Billede 4" descr="Billedet gør opmærksom på, at der findes et direktiv og en europæisk standard om ICT udstyr, som blandt andet foreskriver betjeningshøjder der fungerer både for stående og siddende, foruden god visuel kontrast, hørbar, følbar og visuel information. Der er god belysning og bestemte krav til plads inde i hjørner, foruden plads til manøvrering foran udstyret.">
            <a:extLst>
              <a:ext uri="{FF2B5EF4-FFF2-40B4-BE49-F238E27FC236}">
                <a16:creationId xmlns:a16="http://schemas.microsoft.com/office/drawing/2014/main" id="{AEB79FFB-2591-B681-BA4D-E443237ACF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9128" y="2825068"/>
            <a:ext cx="7572000" cy="2692434"/>
          </a:xfrm>
          <a:prstGeom prst="rect">
            <a:avLst/>
          </a:prstGeom>
        </p:spPr>
      </p:pic>
    </p:spTree>
    <p:extLst>
      <p:ext uri="{BB962C8B-B14F-4D97-AF65-F5344CB8AC3E}">
        <p14:creationId xmlns:p14="http://schemas.microsoft.com/office/powerpoint/2010/main" val="2852906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A7BEB-F0EE-4D1F-BB04-7622A7F036A2}"/>
              </a:ext>
            </a:extLst>
          </p:cNvPr>
          <p:cNvSpPr>
            <a:spLocks noGrp="1"/>
          </p:cNvSpPr>
          <p:nvPr>
            <p:ph type="title"/>
          </p:nvPr>
        </p:nvSpPr>
        <p:spPr/>
        <p:txBody>
          <a:bodyPr>
            <a:noAutofit/>
          </a:bodyPr>
          <a:lstStyle/>
          <a:p>
            <a:pPr algn="l" defTabSz="914400" rtl="0" eaLnBrk="1" latinLnBrk="0" hangingPunct="1">
              <a:lnSpc>
                <a:spcPct val="90000"/>
              </a:lnSpc>
              <a:spcBef>
                <a:spcPct val="0"/>
              </a:spcBef>
              <a:buNone/>
            </a:pPr>
            <a:r>
              <a:rPr lang="da-DK" sz="6000" b="0" dirty="0">
                <a:latin typeface="+mj-lt"/>
                <a:cs typeface="+mj-cs"/>
              </a:rPr>
              <a:t>TI: </a:t>
            </a:r>
            <a:r>
              <a:rPr lang="da-DK" sz="6000" b="0" dirty="0" err="1">
                <a:latin typeface="+mj-lt"/>
                <a:cs typeface="+mj-cs"/>
              </a:rPr>
              <a:t>Pisortat</a:t>
            </a:r>
            <a:r>
              <a:rPr lang="da-DK" sz="6000" b="0" dirty="0">
                <a:latin typeface="+mj-lt"/>
                <a:cs typeface="+mj-cs"/>
              </a:rPr>
              <a:t> </a:t>
            </a:r>
            <a:r>
              <a:rPr lang="da-DK" sz="6000" b="0" dirty="0" err="1">
                <a:latin typeface="+mj-lt"/>
                <a:cs typeface="+mj-cs"/>
              </a:rPr>
              <a:t>nittartaggai</a:t>
            </a:r>
            <a:endParaRPr lang="da-DK" sz="6000" b="0" dirty="0">
              <a:latin typeface="+mj-lt"/>
              <a:cs typeface="+mj-cs"/>
            </a:endParaRPr>
          </a:p>
        </p:txBody>
      </p:sp>
      <p:sp>
        <p:nvSpPr>
          <p:cNvPr id="3" name="Pladsholder til indhold 2">
            <a:extLst>
              <a:ext uri="{FF2B5EF4-FFF2-40B4-BE49-F238E27FC236}">
                <a16:creationId xmlns:a16="http://schemas.microsoft.com/office/drawing/2014/main" id="{1C31F87F-8B88-41DC-AD71-DD2F29E08978}"/>
              </a:ext>
            </a:extLst>
          </p:cNvPr>
          <p:cNvSpPr>
            <a:spLocks noGrp="1"/>
          </p:cNvSpPr>
          <p:nvPr>
            <p:ph type="body" idx="1"/>
          </p:nvPr>
        </p:nvSpPr>
        <p:spPr>
          <a:xfrm>
            <a:off x="1125316" y="1860258"/>
            <a:ext cx="4970684" cy="4889334"/>
          </a:xfrm>
        </p:spPr>
        <p:txBody>
          <a:bodyPr>
            <a:noAutofit/>
          </a:bodyPr>
          <a:lstStyle/>
          <a:p>
            <a:r>
              <a:rPr lang="da-DK" sz="2000" dirty="0"/>
              <a:t>WCAG 2.2-mut </a:t>
            </a:r>
            <a:r>
              <a:rPr lang="da-DK" sz="2000" dirty="0" err="1"/>
              <a:t>assersuutit</a:t>
            </a:r>
            <a:r>
              <a:rPr lang="da-DK" sz="2000" dirty="0"/>
              <a:t>:</a:t>
            </a:r>
          </a:p>
          <a:p>
            <a:pPr marL="342900" indent="-342900">
              <a:buFont typeface="Arial" panose="020B0604020202020204" pitchFamily="34" charset="0"/>
              <a:buChar char="•"/>
            </a:pPr>
            <a:r>
              <a:rPr lang="da-DK" sz="2000" dirty="0" err="1"/>
              <a:t>Allagartat</a:t>
            </a:r>
            <a:r>
              <a:rPr lang="da-DK" sz="2000" dirty="0"/>
              <a:t> </a:t>
            </a:r>
            <a:r>
              <a:rPr lang="da-DK" sz="2000" dirty="0" err="1"/>
              <a:t>qulequtalersorlugit</a:t>
            </a:r>
            <a:r>
              <a:rPr lang="da-DK" sz="2000" dirty="0"/>
              <a:t> </a:t>
            </a:r>
            <a:r>
              <a:rPr lang="da-DK" sz="2000" dirty="0" err="1"/>
              <a:t>ilusilersukkat</a:t>
            </a:r>
            <a:endParaRPr lang="da-DK" sz="2000" dirty="0"/>
          </a:p>
          <a:p>
            <a:pPr marL="342900" indent="-342900">
              <a:buFont typeface="Arial" panose="020B0604020202020204" pitchFamily="34" charset="0"/>
              <a:buChar char="•"/>
            </a:pPr>
            <a:r>
              <a:rPr lang="da-DK" sz="2000" dirty="0" err="1"/>
              <a:t>Allatat</a:t>
            </a:r>
            <a:r>
              <a:rPr lang="da-DK" sz="2000" dirty="0"/>
              <a:t> </a:t>
            </a:r>
            <a:r>
              <a:rPr lang="da-DK" sz="2000" dirty="0" err="1"/>
              <a:t>qinigassaasinnaasut</a:t>
            </a:r>
            <a:r>
              <a:rPr lang="da-DK" sz="2000" dirty="0"/>
              <a:t> </a:t>
            </a:r>
            <a:r>
              <a:rPr lang="da-DK" sz="2000" dirty="0" err="1"/>
              <a:t>allat</a:t>
            </a:r>
            <a:r>
              <a:rPr lang="da-DK" sz="2000" dirty="0"/>
              <a:t> </a:t>
            </a:r>
            <a:r>
              <a:rPr lang="da-DK" sz="2000" dirty="0" err="1"/>
              <a:t>aamma</a:t>
            </a:r>
            <a:r>
              <a:rPr lang="da-DK" sz="2000" dirty="0"/>
              <a:t> </a:t>
            </a:r>
            <a:r>
              <a:rPr lang="da-DK" sz="2000" dirty="0" err="1"/>
              <a:t>assiliartat</a:t>
            </a:r>
            <a:r>
              <a:rPr lang="da-DK" sz="2000" dirty="0"/>
              <a:t> </a:t>
            </a:r>
            <a:r>
              <a:rPr lang="da-DK" sz="2000" dirty="0" err="1"/>
              <a:t>nassuiaasersukkat</a:t>
            </a:r>
            <a:r>
              <a:rPr lang="da-DK" sz="2000" dirty="0"/>
              <a:t> </a:t>
            </a:r>
            <a:r>
              <a:rPr lang="da-DK" sz="2000" dirty="0" err="1"/>
              <a:t>ilanngunneqarneri</a:t>
            </a:r>
            <a:endParaRPr lang="da-DK" sz="2000" dirty="0"/>
          </a:p>
          <a:p>
            <a:pPr marL="342900" indent="-342900">
              <a:buFont typeface="Arial" panose="020B0604020202020204" pitchFamily="34" charset="0"/>
              <a:buChar char="•"/>
            </a:pPr>
            <a:r>
              <a:rPr lang="da-DK" sz="2000" dirty="0" err="1"/>
              <a:t>Pitsaasumik</a:t>
            </a:r>
            <a:r>
              <a:rPr lang="da-DK" sz="2000" dirty="0"/>
              <a:t> </a:t>
            </a:r>
            <a:r>
              <a:rPr lang="da-DK" sz="2000" dirty="0" err="1"/>
              <a:t>takuneqarsinnaassuseq</a:t>
            </a:r>
            <a:endParaRPr lang="da-DK" sz="2000" dirty="0"/>
          </a:p>
          <a:p>
            <a:pPr marL="342900" indent="-342900">
              <a:buFont typeface="Arial" panose="020B0604020202020204" pitchFamily="34" charset="0"/>
              <a:buChar char="•"/>
            </a:pPr>
            <a:r>
              <a:rPr lang="da-DK" sz="2000" dirty="0" err="1"/>
              <a:t>Aqunneqarsinnaallutik</a:t>
            </a:r>
            <a:r>
              <a:rPr lang="da-DK" sz="2000" dirty="0"/>
              <a:t> </a:t>
            </a:r>
            <a:r>
              <a:rPr lang="da-DK" sz="2000" dirty="0" err="1"/>
              <a:t>aamma</a:t>
            </a:r>
            <a:r>
              <a:rPr lang="da-DK" sz="2000" dirty="0"/>
              <a:t> </a:t>
            </a:r>
            <a:r>
              <a:rPr lang="da-DK" sz="2000" dirty="0" err="1"/>
              <a:t>atuffassisoqarsinnaalluni</a:t>
            </a:r>
            <a:endParaRPr lang="da-DK" sz="2000" dirty="0"/>
          </a:p>
          <a:p>
            <a:pPr marL="342900" indent="-342900">
              <a:buFont typeface="Arial" panose="020B0604020202020204" pitchFamily="34" charset="0"/>
              <a:buChar char="•"/>
            </a:pPr>
            <a:r>
              <a:rPr lang="da-DK" sz="2000" dirty="0" err="1"/>
              <a:t>Nittartagaq</a:t>
            </a:r>
            <a:r>
              <a:rPr lang="da-DK" sz="2000" dirty="0"/>
              <a:t> </a:t>
            </a:r>
            <a:r>
              <a:rPr lang="da-DK" sz="2000" dirty="0" err="1"/>
              <a:t>tamakkerlugu</a:t>
            </a:r>
            <a:r>
              <a:rPr lang="da-DK" sz="2000" dirty="0"/>
              <a:t> </a:t>
            </a:r>
            <a:r>
              <a:rPr lang="da-DK" sz="2000" dirty="0" err="1"/>
              <a:t>toorsinikkut</a:t>
            </a:r>
            <a:r>
              <a:rPr lang="da-DK" sz="2000" dirty="0"/>
              <a:t> </a:t>
            </a:r>
            <a:r>
              <a:rPr lang="da-DK" sz="2000" dirty="0" err="1"/>
              <a:t>ingerlaartinneqarsinnaalluni</a:t>
            </a:r>
            <a:endParaRPr lang="da-DK" sz="2000" dirty="0"/>
          </a:p>
          <a:p>
            <a:pPr marL="342900" indent="-342900">
              <a:buFont typeface="Arial" panose="020B0604020202020204" pitchFamily="34" charset="0"/>
              <a:buChar char="•"/>
            </a:pPr>
            <a:r>
              <a:rPr lang="da-DK" sz="2000" dirty="0" err="1"/>
              <a:t>Atortunik</a:t>
            </a:r>
            <a:r>
              <a:rPr lang="da-DK" sz="2000" dirty="0"/>
              <a:t> </a:t>
            </a:r>
            <a:r>
              <a:rPr lang="da-DK" sz="2000" dirty="0" err="1"/>
              <a:t>iluaqutaasinnaasunik</a:t>
            </a:r>
            <a:r>
              <a:rPr lang="da-DK" sz="2000" dirty="0"/>
              <a:t> </a:t>
            </a:r>
            <a:r>
              <a:rPr lang="da-DK" sz="2000" dirty="0" err="1"/>
              <a:t>atortulersinnaallutik</a:t>
            </a:r>
            <a:endParaRPr lang="da-DK" sz="2000" dirty="0"/>
          </a:p>
          <a:p>
            <a:pPr marL="342900" indent="-342900">
              <a:buFont typeface="Arial" panose="020B0604020202020204" pitchFamily="34" charset="0"/>
              <a:buChar char="•"/>
            </a:pPr>
            <a:r>
              <a:rPr lang="da-DK" sz="2000" dirty="0" err="1"/>
              <a:t>Nittartakkami</a:t>
            </a:r>
            <a:r>
              <a:rPr lang="da-DK" sz="2000" dirty="0"/>
              <a:t> </a:t>
            </a:r>
            <a:r>
              <a:rPr lang="da-DK" sz="2000" dirty="0" err="1"/>
              <a:t>eqqortumik</a:t>
            </a:r>
            <a:r>
              <a:rPr lang="da-DK" sz="2000" dirty="0"/>
              <a:t> </a:t>
            </a:r>
            <a:r>
              <a:rPr lang="da-DK" sz="2000" dirty="0" err="1"/>
              <a:t>ilusilersuilluni</a:t>
            </a:r>
            <a:endParaRPr lang="da-DK" sz="2000" dirty="0"/>
          </a:p>
        </p:txBody>
      </p:sp>
      <p:pic>
        <p:nvPicPr>
          <p:cNvPr id="5" name="Billede 4" descr="Overskrifter, der er arrangeret i niveau 1, 2 og 3, og tekst, der kan oplæses af en skærmlæser.  Der er alternative tekster til alle billeder. ">
            <a:extLst>
              <a:ext uri="{FF2B5EF4-FFF2-40B4-BE49-F238E27FC236}">
                <a16:creationId xmlns:a16="http://schemas.microsoft.com/office/drawing/2014/main" id="{EE7D72EA-4E0F-4776-9BF6-2E45FC3ED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109" y="2131359"/>
            <a:ext cx="4707610" cy="2562964"/>
          </a:xfrm>
          <a:prstGeom prst="rect">
            <a:avLst/>
          </a:prstGeom>
        </p:spPr>
      </p:pic>
    </p:spTree>
    <p:extLst>
      <p:ext uri="{BB962C8B-B14F-4D97-AF65-F5344CB8AC3E}">
        <p14:creationId xmlns:p14="http://schemas.microsoft.com/office/powerpoint/2010/main" val="3294467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A7BEB-F0EE-4D1F-BB04-7622A7F036A2}"/>
              </a:ext>
            </a:extLst>
          </p:cNvPr>
          <p:cNvSpPr>
            <a:spLocks noGrp="1"/>
          </p:cNvSpPr>
          <p:nvPr>
            <p:ph type="title"/>
          </p:nvPr>
        </p:nvSpPr>
        <p:spPr/>
        <p:txBody>
          <a:bodyPr>
            <a:noAutofit/>
          </a:bodyPr>
          <a:lstStyle/>
          <a:p>
            <a:r>
              <a:rPr lang="da-DK" sz="4400" b="0" dirty="0">
                <a:latin typeface="+mj-lt"/>
                <a:cs typeface="+mj-cs"/>
              </a:rPr>
              <a:t>TI: </a:t>
            </a:r>
            <a:r>
              <a:rPr lang="da-DK" sz="4400" b="0" dirty="0" err="1">
                <a:latin typeface="+mj-lt"/>
                <a:cs typeface="+mj-cs"/>
              </a:rPr>
              <a:t>Qarasaasiani</a:t>
            </a:r>
            <a:r>
              <a:rPr lang="da-DK" sz="4400" b="0" dirty="0">
                <a:latin typeface="+mj-lt"/>
                <a:cs typeface="+mj-cs"/>
              </a:rPr>
              <a:t>, tablet-</a:t>
            </a:r>
            <a:r>
              <a:rPr lang="da-DK" sz="4400" b="0" dirty="0" err="1">
                <a:latin typeface="+mj-lt"/>
                <a:cs typeface="+mj-cs"/>
              </a:rPr>
              <a:t>ini</a:t>
            </a:r>
            <a:r>
              <a:rPr lang="da-DK" sz="4400" b="0" dirty="0">
                <a:latin typeface="+mj-lt"/>
                <a:cs typeface="+mj-cs"/>
              </a:rPr>
              <a:t> </a:t>
            </a:r>
            <a:r>
              <a:rPr lang="da-DK" sz="4400" b="0" dirty="0" err="1">
                <a:latin typeface="+mj-lt"/>
                <a:cs typeface="+mj-cs"/>
              </a:rPr>
              <a:t>aamma</a:t>
            </a:r>
            <a:r>
              <a:rPr lang="da-DK" sz="4400" b="0" dirty="0">
                <a:latin typeface="+mj-lt"/>
                <a:cs typeface="+mj-cs"/>
              </a:rPr>
              <a:t> </a:t>
            </a:r>
            <a:r>
              <a:rPr lang="da-DK" sz="4400" b="0" dirty="0" err="1">
                <a:latin typeface="+mj-lt"/>
                <a:cs typeface="+mj-cs"/>
              </a:rPr>
              <a:t>mobiilini</a:t>
            </a:r>
            <a:r>
              <a:rPr lang="da-DK" sz="4400" b="0" dirty="0">
                <a:latin typeface="+mj-lt"/>
                <a:cs typeface="+mj-cs"/>
              </a:rPr>
              <a:t> </a:t>
            </a:r>
            <a:r>
              <a:rPr lang="da-DK" sz="4400" dirty="0" err="1"/>
              <a:t>n</a:t>
            </a:r>
            <a:r>
              <a:rPr lang="da-DK" sz="4400" b="0" dirty="0" err="1">
                <a:latin typeface="+mj-lt"/>
                <a:cs typeface="+mj-cs"/>
              </a:rPr>
              <a:t>ittartakkatigut</a:t>
            </a:r>
            <a:r>
              <a:rPr lang="da-DK" sz="4400" b="0" dirty="0">
                <a:latin typeface="+mj-lt"/>
                <a:cs typeface="+mj-cs"/>
              </a:rPr>
              <a:t> apps-</a:t>
            </a:r>
            <a:r>
              <a:rPr lang="da-DK" sz="4400" b="0" dirty="0" err="1">
                <a:latin typeface="+mj-lt"/>
                <a:cs typeface="+mj-cs"/>
              </a:rPr>
              <a:t>inullu</a:t>
            </a:r>
            <a:r>
              <a:rPr lang="da-DK" sz="4400" b="0" dirty="0">
                <a:latin typeface="+mj-lt"/>
                <a:cs typeface="+mj-cs"/>
              </a:rPr>
              <a:t> </a:t>
            </a:r>
            <a:r>
              <a:rPr lang="da-DK" sz="4400" b="0" dirty="0" err="1">
                <a:latin typeface="+mj-lt"/>
                <a:cs typeface="+mj-cs"/>
              </a:rPr>
              <a:t>piumasaqaatit</a:t>
            </a:r>
            <a:r>
              <a:rPr lang="da-DK" sz="4400" b="0" dirty="0">
                <a:latin typeface="+mj-lt"/>
                <a:cs typeface="+mj-cs"/>
              </a:rPr>
              <a:t> </a:t>
            </a:r>
            <a:r>
              <a:rPr lang="da-DK" sz="4400" b="0" dirty="0" err="1">
                <a:latin typeface="+mj-lt"/>
                <a:cs typeface="+mj-cs"/>
              </a:rPr>
              <a:t>assigiit</a:t>
            </a:r>
            <a:endParaRPr lang="da-DK" sz="4400" b="0" dirty="0">
              <a:latin typeface="+mj-lt"/>
              <a:cs typeface="+mj-cs"/>
            </a:endParaRPr>
          </a:p>
        </p:txBody>
      </p:sp>
      <p:sp>
        <p:nvSpPr>
          <p:cNvPr id="3" name="Pladsholder til indhold 2">
            <a:extLst>
              <a:ext uri="{FF2B5EF4-FFF2-40B4-BE49-F238E27FC236}">
                <a16:creationId xmlns:a16="http://schemas.microsoft.com/office/drawing/2014/main" id="{1C31F87F-8B88-41DC-AD71-DD2F29E08978}"/>
              </a:ext>
            </a:extLst>
          </p:cNvPr>
          <p:cNvSpPr>
            <a:spLocks noGrp="1"/>
          </p:cNvSpPr>
          <p:nvPr>
            <p:ph type="body" idx="1"/>
          </p:nvPr>
        </p:nvSpPr>
        <p:spPr/>
        <p:txBody>
          <a:bodyPr>
            <a:normAutofit/>
          </a:bodyPr>
          <a:lstStyle/>
          <a:p>
            <a:r>
              <a:rPr lang="da-DK" sz="2400" dirty="0"/>
              <a:t>WCAG 2. </a:t>
            </a:r>
            <a:r>
              <a:rPr lang="da-DK" sz="2400" dirty="0" err="1"/>
              <a:t>ass</a:t>
            </a:r>
            <a:r>
              <a:rPr lang="da-DK" sz="2400" dirty="0"/>
              <a:t>:</a:t>
            </a:r>
          </a:p>
          <a:p>
            <a:pPr marL="342900" indent="-342900">
              <a:buFont typeface="Arial" panose="020B0604020202020204" pitchFamily="34" charset="0"/>
              <a:buChar char="•"/>
            </a:pPr>
            <a:r>
              <a:rPr lang="da-DK" sz="2400" dirty="0" err="1"/>
              <a:t>Nittartakkamut</a:t>
            </a:r>
            <a:r>
              <a:rPr lang="da-DK" sz="2400" dirty="0"/>
              <a:t> </a:t>
            </a:r>
            <a:r>
              <a:rPr lang="da-DK" sz="2400" dirty="0" err="1"/>
              <a:t>maannamut</a:t>
            </a:r>
            <a:r>
              <a:rPr lang="da-DK" sz="2400" dirty="0"/>
              <a:t> </a:t>
            </a:r>
            <a:r>
              <a:rPr lang="da-DK" sz="2400" dirty="0" err="1"/>
              <a:t>piumasaqaatit</a:t>
            </a:r>
            <a:r>
              <a:rPr lang="da-DK" sz="2400" dirty="0"/>
              <a:t> </a:t>
            </a:r>
            <a:r>
              <a:rPr lang="da-DK" sz="2400" dirty="0" err="1"/>
              <a:t>tunngaviusut</a:t>
            </a:r>
            <a:r>
              <a:rPr lang="da-DK" sz="2400" dirty="0"/>
              <a:t> </a:t>
            </a:r>
            <a:r>
              <a:rPr lang="da-DK" sz="2400" dirty="0" err="1"/>
              <a:t>amerlanerit</a:t>
            </a:r>
            <a:r>
              <a:rPr lang="da-DK" sz="2400" dirty="0"/>
              <a:t> </a:t>
            </a:r>
            <a:r>
              <a:rPr lang="da-DK" sz="2400" dirty="0" err="1"/>
              <a:t>WCAG’p</a:t>
            </a:r>
            <a:r>
              <a:rPr lang="da-DK" sz="2400" dirty="0"/>
              <a:t> </a:t>
            </a:r>
            <a:r>
              <a:rPr lang="da-DK" sz="2400" dirty="0" err="1"/>
              <a:t>aallartilaarneersuupput</a:t>
            </a:r>
            <a:endParaRPr lang="da-DK" sz="2400" dirty="0"/>
          </a:p>
          <a:p>
            <a:pPr marL="342900" indent="-342900">
              <a:buFont typeface="Arial" panose="020B0604020202020204" pitchFamily="34" charset="0"/>
              <a:buChar char="•"/>
            </a:pPr>
            <a:r>
              <a:rPr lang="da-DK" sz="2400" dirty="0"/>
              <a:t>Ass. </a:t>
            </a:r>
            <a:r>
              <a:rPr lang="da-DK" sz="2400" dirty="0" err="1"/>
              <a:t>Nittartakkap</a:t>
            </a:r>
            <a:r>
              <a:rPr lang="da-DK" sz="2400" dirty="0"/>
              <a:t> </a:t>
            </a:r>
            <a:r>
              <a:rPr lang="da-DK" sz="2400" dirty="0" err="1"/>
              <a:t>assitaasa</a:t>
            </a:r>
            <a:r>
              <a:rPr lang="da-DK" sz="2400" dirty="0"/>
              <a:t> </a:t>
            </a:r>
            <a:r>
              <a:rPr lang="da-DK" sz="2400" dirty="0" err="1"/>
              <a:t>angissusaa</a:t>
            </a:r>
            <a:r>
              <a:rPr lang="da-DK" sz="2400" dirty="0"/>
              <a:t> PC-</a:t>
            </a:r>
            <a:r>
              <a:rPr lang="da-DK" sz="2400" dirty="0" err="1"/>
              <a:t>miit</a:t>
            </a:r>
            <a:r>
              <a:rPr lang="da-DK" sz="2400" dirty="0"/>
              <a:t>, </a:t>
            </a:r>
            <a:r>
              <a:rPr lang="da-DK" sz="2400" dirty="0" err="1"/>
              <a:t>tabletimut</a:t>
            </a:r>
            <a:r>
              <a:rPr lang="da-DK" sz="2400" dirty="0"/>
              <a:t> </a:t>
            </a:r>
            <a:r>
              <a:rPr lang="da-DK" sz="2400" dirty="0" err="1"/>
              <a:t>mobiilimullu</a:t>
            </a:r>
            <a:r>
              <a:rPr lang="da-DK" sz="2400" dirty="0"/>
              <a:t> </a:t>
            </a:r>
            <a:r>
              <a:rPr lang="da-DK" sz="2400" dirty="0" err="1"/>
              <a:t>naleqqussarneqarsinnaavoq</a:t>
            </a:r>
            <a:endParaRPr lang="da-DK" sz="2400" dirty="0"/>
          </a:p>
        </p:txBody>
      </p:sp>
      <p:pic>
        <p:nvPicPr>
          <p:cNvPr id="5" name="Billede 4" descr="Hjemmeside, der fungerer på både en pc, en tablet og en mobil. ">
            <a:extLst>
              <a:ext uri="{FF2B5EF4-FFF2-40B4-BE49-F238E27FC236}">
                <a16:creationId xmlns:a16="http://schemas.microsoft.com/office/drawing/2014/main" id="{B6466489-F012-438A-87A2-57736DAEB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207" y="2445228"/>
            <a:ext cx="5856887" cy="2708227"/>
          </a:xfrm>
          <a:prstGeom prst="rect">
            <a:avLst/>
          </a:prstGeom>
        </p:spPr>
      </p:pic>
    </p:spTree>
    <p:extLst>
      <p:ext uri="{BB962C8B-B14F-4D97-AF65-F5344CB8AC3E}">
        <p14:creationId xmlns:p14="http://schemas.microsoft.com/office/powerpoint/2010/main" val="256014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E9A9E-7C4C-D79E-A09D-4CA84E24D8AD}"/>
              </a:ext>
            </a:extLst>
          </p:cNvPr>
          <p:cNvSpPr>
            <a:spLocks noGrp="1"/>
          </p:cNvSpPr>
          <p:nvPr>
            <p:ph type="title"/>
          </p:nvPr>
        </p:nvSpPr>
        <p:spPr>
          <a:xfrm>
            <a:off x="1141288" y="115986"/>
            <a:ext cx="10948806" cy="1561985"/>
          </a:xfrm>
        </p:spPr>
        <p:txBody>
          <a:bodyPr/>
          <a:lstStyle/>
          <a:p>
            <a:r>
              <a:rPr lang="da-DK" sz="5400" dirty="0"/>
              <a:t>TI: </a:t>
            </a:r>
            <a:r>
              <a:rPr lang="da-DK" sz="5400" dirty="0" err="1"/>
              <a:t>Allagartat</a:t>
            </a:r>
            <a:r>
              <a:rPr lang="da-DK" sz="5400" dirty="0"/>
              <a:t> </a:t>
            </a:r>
            <a:r>
              <a:rPr lang="da-DK" sz="5400" dirty="0" err="1"/>
              <a:t>takneqarsinnaasut</a:t>
            </a:r>
            <a:r>
              <a:rPr lang="da-DK" sz="5400" dirty="0"/>
              <a:t> </a:t>
            </a:r>
            <a:r>
              <a:rPr lang="da-DK" sz="5400" dirty="0" err="1"/>
              <a:t>ajornannginnerusumik</a:t>
            </a:r>
            <a:r>
              <a:rPr lang="da-DK" sz="5400" dirty="0"/>
              <a:t> </a:t>
            </a:r>
            <a:r>
              <a:rPr lang="da-DK" sz="5400" dirty="0" err="1"/>
              <a:t>iliuuseqarfigineqarsinnaalernikuupput</a:t>
            </a:r>
            <a:endParaRPr lang="da-DK" sz="5400" dirty="0"/>
          </a:p>
        </p:txBody>
      </p:sp>
      <p:sp>
        <p:nvSpPr>
          <p:cNvPr id="3" name="Pladsholder til tekst 2">
            <a:extLst>
              <a:ext uri="{FF2B5EF4-FFF2-40B4-BE49-F238E27FC236}">
                <a16:creationId xmlns:a16="http://schemas.microsoft.com/office/drawing/2014/main" id="{0BE028B4-0CB3-2768-DE60-BE29E8FE62D5}"/>
              </a:ext>
            </a:extLst>
          </p:cNvPr>
          <p:cNvSpPr>
            <a:spLocks noGrp="1"/>
          </p:cNvSpPr>
          <p:nvPr>
            <p:ph type="body" idx="1"/>
          </p:nvPr>
        </p:nvSpPr>
        <p:spPr>
          <a:xfrm>
            <a:off x="291087" y="2447294"/>
            <a:ext cx="4970684" cy="4294720"/>
          </a:xfrm>
        </p:spPr>
        <p:txBody>
          <a:bodyPr>
            <a:normAutofit/>
          </a:bodyPr>
          <a:lstStyle/>
          <a:p>
            <a:pPr marL="457200" indent="-457200">
              <a:buFont typeface="Arial" panose="020B0604020202020204" pitchFamily="34" charset="0"/>
              <a:buChar char="•"/>
            </a:pPr>
            <a:r>
              <a:rPr lang="da-DK" dirty="0" err="1"/>
              <a:t>Assit</a:t>
            </a:r>
            <a:r>
              <a:rPr lang="da-DK" dirty="0"/>
              <a:t> </a:t>
            </a:r>
            <a:r>
              <a:rPr lang="da-DK" dirty="0" err="1"/>
              <a:t>allagartallu</a:t>
            </a:r>
            <a:r>
              <a:rPr lang="da-DK" dirty="0"/>
              <a:t> </a:t>
            </a:r>
            <a:r>
              <a:rPr lang="da-DK" dirty="0" err="1"/>
              <a:t>ataqatigiipput</a:t>
            </a:r>
            <a:endParaRPr lang="da-DK" dirty="0"/>
          </a:p>
          <a:p>
            <a:pPr marL="457200" indent="-457200">
              <a:buFont typeface="Arial" panose="020B0604020202020204" pitchFamily="34" charset="0"/>
              <a:buChar char="•"/>
            </a:pPr>
            <a:r>
              <a:rPr lang="da-DK" dirty="0" err="1"/>
              <a:t>Misissuinissamut</a:t>
            </a:r>
            <a:r>
              <a:rPr lang="da-DK" dirty="0"/>
              <a:t> </a:t>
            </a:r>
            <a:r>
              <a:rPr lang="da-DK" dirty="0" err="1"/>
              <a:t>qulequttat</a:t>
            </a:r>
            <a:endParaRPr lang="da-DK" dirty="0"/>
          </a:p>
          <a:p>
            <a:pPr marL="457200" indent="-457200">
              <a:buFont typeface="Arial" panose="020B0604020202020204" pitchFamily="34" charset="0"/>
              <a:buChar char="•"/>
            </a:pPr>
            <a:r>
              <a:rPr lang="da-DK" dirty="0" err="1"/>
              <a:t>Assilissanut</a:t>
            </a:r>
            <a:r>
              <a:rPr lang="da-DK" dirty="0"/>
              <a:t> </a:t>
            </a:r>
            <a:r>
              <a:rPr lang="da-DK" dirty="0" err="1"/>
              <a:t>allatat</a:t>
            </a:r>
            <a:r>
              <a:rPr lang="da-DK" dirty="0"/>
              <a:t> </a:t>
            </a:r>
            <a:r>
              <a:rPr lang="da-DK" dirty="0" err="1"/>
              <a:t>allat</a:t>
            </a:r>
            <a:endParaRPr lang="da-DK" dirty="0"/>
          </a:p>
          <a:p>
            <a:pPr marL="457200" indent="-457200">
              <a:buFont typeface="Arial" panose="020B0604020202020204" pitchFamily="34" charset="0"/>
              <a:buChar char="•"/>
            </a:pPr>
            <a:r>
              <a:rPr lang="da-DK" dirty="0" err="1"/>
              <a:t>Assilissap</a:t>
            </a:r>
            <a:r>
              <a:rPr lang="da-DK" dirty="0"/>
              <a:t> </a:t>
            </a:r>
            <a:r>
              <a:rPr lang="da-DK" dirty="0" err="1"/>
              <a:t>tunuliaqutaanut</a:t>
            </a:r>
            <a:r>
              <a:rPr lang="da-DK" dirty="0"/>
              <a:t> </a:t>
            </a:r>
            <a:r>
              <a:rPr lang="da-DK" dirty="0" err="1"/>
              <a:t>allakkanullu</a:t>
            </a:r>
            <a:r>
              <a:rPr lang="da-DK" dirty="0"/>
              <a:t> </a:t>
            </a:r>
            <a:r>
              <a:rPr lang="da-DK" dirty="0" err="1"/>
              <a:t>ersarilluartoq</a:t>
            </a:r>
            <a:endParaRPr lang="da-DK" dirty="0"/>
          </a:p>
          <a:p>
            <a:pPr marL="457200" indent="-457200">
              <a:buFont typeface="Arial" panose="020B0604020202020204" pitchFamily="34" charset="0"/>
              <a:buChar char="•"/>
            </a:pPr>
            <a:r>
              <a:rPr lang="da-DK" dirty="0"/>
              <a:t>PDF-</a:t>
            </a:r>
            <a:r>
              <a:rPr lang="da-DK" dirty="0" err="1"/>
              <a:t>inngortitsisinnaaneq</a:t>
            </a:r>
            <a:endParaRPr lang="da-DK" dirty="0"/>
          </a:p>
        </p:txBody>
      </p:sp>
      <p:pic>
        <p:nvPicPr>
          <p:cNvPr id="5" name="Pladsholder til indhold 5" descr="Skitse med opskrift på dannelse af tilgængeligt dokument vha Word">
            <a:extLst>
              <a:ext uri="{FF2B5EF4-FFF2-40B4-BE49-F238E27FC236}">
                <a16:creationId xmlns:a16="http://schemas.microsoft.com/office/drawing/2014/main" id="{A2B0BCC0-1B14-B069-ACC2-7B90FB190497}"/>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p:blipFill>
        <p:spPr>
          <a:xfrm>
            <a:off x="5540873" y="2283042"/>
            <a:ext cx="6549221" cy="2225601"/>
          </a:xfrm>
          <a:prstGeom prst="rect">
            <a:avLst/>
          </a:prstGeom>
        </p:spPr>
      </p:pic>
    </p:spTree>
    <p:extLst>
      <p:ext uri="{BB962C8B-B14F-4D97-AF65-F5344CB8AC3E}">
        <p14:creationId xmlns:p14="http://schemas.microsoft.com/office/powerpoint/2010/main" val="2690984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CF301-449C-407A-95EA-37D1C3F95398}"/>
              </a:ext>
            </a:extLst>
          </p:cNvPr>
          <p:cNvSpPr>
            <a:spLocks noGrp="1"/>
          </p:cNvSpPr>
          <p:nvPr>
            <p:ph type="title"/>
          </p:nvPr>
        </p:nvSpPr>
        <p:spPr/>
        <p:txBody>
          <a:bodyPr>
            <a:normAutofit/>
          </a:bodyPr>
          <a:lstStyle/>
          <a:p>
            <a:r>
              <a:rPr lang="da-DK" sz="6000" dirty="0"/>
              <a:t>TI: </a:t>
            </a:r>
            <a:r>
              <a:rPr lang="da-DK" sz="6000" dirty="0" err="1"/>
              <a:t>Ussersorneq</a:t>
            </a:r>
            <a:endParaRPr lang="da-DK" sz="6000" dirty="0"/>
          </a:p>
        </p:txBody>
      </p:sp>
      <p:sp>
        <p:nvSpPr>
          <p:cNvPr id="3" name="Pladsholder til indhold 2">
            <a:extLst>
              <a:ext uri="{FF2B5EF4-FFF2-40B4-BE49-F238E27FC236}">
                <a16:creationId xmlns:a16="http://schemas.microsoft.com/office/drawing/2014/main" id="{FD73EFEB-4BAC-4798-AC95-DF2B42F7D45B}"/>
              </a:ext>
            </a:extLst>
          </p:cNvPr>
          <p:cNvSpPr>
            <a:spLocks noGrp="1"/>
          </p:cNvSpPr>
          <p:nvPr>
            <p:ph idx="1"/>
          </p:nvPr>
        </p:nvSpPr>
        <p:spPr/>
        <p:txBody>
          <a:bodyPr>
            <a:normAutofit fontScale="85000" lnSpcReduction="20000"/>
          </a:bodyPr>
          <a:lstStyle/>
          <a:p>
            <a:pPr marL="0" indent="0" algn="l">
              <a:buNone/>
            </a:pPr>
            <a:r>
              <a:rPr lang="en-US" dirty="0" err="1"/>
              <a:t>Soorlu</a:t>
            </a:r>
            <a:r>
              <a:rPr lang="en-US" dirty="0"/>
              <a:t>:</a:t>
            </a:r>
          </a:p>
          <a:p>
            <a:r>
              <a:rPr lang="en-US" dirty="0" err="1"/>
              <a:t>Toqqaannartumik</a:t>
            </a:r>
            <a:r>
              <a:rPr lang="en-US" dirty="0"/>
              <a:t> </a:t>
            </a:r>
            <a:r>
              <a:rPr lang="en-US" dirty="0" err="1"/>
              <a:t>aaqqissuussinermi</a:t>
            </a:r>
            <a:endParaRPr lang="en-US" dirty="0"/>
          </a:p>
          <a:p>
            <a:r>
              <a:rPr lang="en-US" dirty="0"/>
              <a:t>TV-</a:t>
            </a:r>
            <a:r>
              <a:rPr lang="en-US" dirty="0" err="1"/>
              <a:t>kkut</a:t>
            </a:r>
            <a:r>
              <a:rPr lang="en-US" dirty="0"/>
              <a:t> </a:t>
            </a:r>
            <a:r>
              <a:rPr lang="en-US" dirty="0" err="1"/>
              <a:t>isiginnaagassiat</a:t>
            </a:r>
            <a:r>
              <a:rPr lang="en-US" dirty="0"/>
              <a:t>, </a:t>
            </a:r>
            <a:r>
              <a:rPr lang="en-US" dirty="0" err="1"/>
              <a:t>toqqaannartut</a:t>
            </a:r>
            <a:r>
              <a:rPr lang="en-US" dirty="0"/>
              <a:t> </a:t>
            </a:r>
            <a:r>
              <a:rPr lang="en-US" dirty="0" err="1"/>
              <a:t>imaluunniit</a:t>
            </a:r>
            <a:r>
              <a:rPr lang="en-US" dirty="0"/>
              <a:t> </a:t>
            </a:r>
            <a:r>
              <a:rPr lang="en-US" dirty="0" err="1"/>
              <a:t>toqqaannanngitsut</a:t>
            </a:r>
            <a:endParaRPr lang="en-US" dirty="0"/>
          </a:p>
        </p:txBody>
      </p:sp>
      <p:pic>
        <p:nvPicPr>
          <p:cNvPr id="5" name="Billede 4" descr="Brug af tegnsprog på tv ved transmission fra et event. ">
            <a:extLst>
              <a:ext uri="{FF2B5EF4-FFF2-40B4-BE49-F238E27FC236}">
                <a16:creationId xmlns:a16="http://schemas.microsoft.com/office/drawing/2014/main" id="{EA03F529-22E1-479C-8FD4-DE603AB42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902" y="2118012"/>
            <a:ext cx="10362755" cy="2499253"/>
          </a:xfrm>
          <a:prstGeom prst="rect">
            <a:avLst/>
          </a:prstGeom>
        </p:spPr>
      </p:pic>
    </p:spTree>
    <p:extLst>
      <p:ext uri="{BB962C8B-B14F-4D97-AF65-F5344CB8AC3E}">
        <p14:creationId xmlns:p14="http://schemas.microsoft.com/office/powerpoint/2010/main" val="2458297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CF301-449C-407A-95EA-37D1C3F95398}"/>
              </a:ext>
            </a:extLst>
          </p:cNvPr>
          <p:cNvSpPr>
            <a:spLocks noGrp="1"/>
          </p:cNvSpPr>
          <p:nvPr>
            <p:ph type="title"/>
          </p:nvPr>
        </p:nvSpPr>
        <p:spPr/>
        <p:txBody>
          <a:bodyPr>
            <a:noAutofit/>
          </a:bodyPr>
          <a:lstStyle/>
          <a:p>
            <a:r>
              <a:rPr lang="da-DK" sz="6000" dirty="0"/>
              <a:t>TI: </a:t>
            </a:r>
            <a:r>
              <a:rPr lang="da-DK" sz="6000" dirty="0" err="1"/>
              <a:t>Allagartalersuieq</a:t>
            </a:r>
            <a:endParaRPr lang="da-DK" sz="6000" dirty="0"/>
          </a:p>
        </p:txBody>
      </p:sp>
      <p:sp>
        <p:nvSpPr>
          <p:cNvPr id="3" name="Pladsholder til indhold 2">
            <a:extLst>
              <a:ext uri="{FF2B5EF4-FFF2-40B4-BE49-F238E27FC236}">
                <a16:creationId xmlns:a16="http://schemas.microsoft.com/office/drawing/2014/main" id="{FD73EFEB-4BAC-4798-AC95-DF2B42F7D45B}"/>
              </a:ext>
            </a:extLst>
          </p:cNvPr>
          <p:cNvSpPr>
            <a:spLocks noGrp="1"/>
          </p:cNvSpPr>
          <p:nvPr>
            <p:ph type="body" idx="1"/>
          </p:nvPr>
        </p:nvSpPr>
        <p:spPr/>
        <p:txBody>
          <a:bodyPr>
            <a:normAutofit fontScale="92500" lnSpcReduction="10000"/>
          </a:bodyPr>
          <a:lstStyle/>
          <a:p>
            <a:r>
              <a:rPr lang="da-DK" sz="2400" dirty="0">
                <a:latin typeface="Arial" panose="020B0604020202020204" pitchFamily="34" charset="0"/>
                <a:cs typeface="Arial" panose="020B0604020202020204" pitchFamily="34" charset="0"/>
              </a:rPr>
              <a:t>Inuit </a:t>
            </a:r>
            <a:r>
              <a:rPr lang="da-DK" sz="2400" dirty="0" err="1">
                <a:latin typeface="Arial" panose="020B0604020202020204" pitchFamily="34" charset="0"/>
                <a:cs typeface="Arial" panose="020B0604020202020204" pitchFamily="34" charset="0"/>
              </a:rPr>
              <a:t>tutsarluttut</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akuunerulernerunissaannut</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pitsaaneq</a:t>
            </a:r>
            <a:endParaRPr lang="da-DK"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400" dirty="0" err="1">
                <a:latin typeface="Arial" panose="020B0604020202020204" pitchFamily="34" charset="0"/>
                <a:cs typeface="Arial" panose="020B0604020202020204" pitchFamily="34" charset="0"/>
              </a:rPr>
              <a:t>Kikkunnit</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tamanit</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takuneqarsinnaasunit</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videoliat</a:t>
            </a:r>
            <a:endParaRPr lang="da-DK"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400" dirty="0" err="1">
                <a:latin typeface="Arial" panose="020B0604020202020204" pitchFamily="34" charset="0"/>
                <a:cs typeface="Arial" panose="020B0604020202020204" pitchFamily="34" charset="0"/>
              </a:rPr>
              <a:t>Allagartat</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nikisinneqarsinnaasut</a:t>
            </a:r>
            <a:r>
              <a:rPr lang="da-DK" sz="2400" dirty="0">
                <a:latin typeface="Arial" panose="020B0604020202020204" pitchFamily="34" charset="0"/>
                <a:cs typeface="Arial" panose="020B0604020202020204" pitchFamily="34" charset="0"/>
              </a:rPr>
              <a:t> – </a:t>
            </a:r>
            <a:r>
              <a:rPr lang="da-DK" sz="2400" dirty="0" err="1">
                <a:latin typeface="Arial" panose="020B0604020202020204" pitchFamily="34" charset="0"/>
                <a:cs typeface="Arial" panose="020B0604020202020204" pitchFamily="34" charset="0"/>
              </a:rPr>
              <a:t>powerpointimi</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saqqummiinermi</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periarfissaq</a:t>
            </a:r>
            <a:r>
              <a:rPr lang="da-DK"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da-DK" sz="2400" dirty="0" err="1">
                <a:latin typeface="Arial" panose="020B0604020202020204" pitchFamily="34" charset="0"/>
                <a:cs typeface="Arial" panose="020B0604020202020204" pitchFamily="34" charset="0"/>
              </a:rPr>
              <a:t>Oqaatsinut</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amerlasuunut</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ilisarsisinnaaneq</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aamma</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takutitsineq</a:t>
            </a:r>
            <a:endParaRPr lang="da-DK"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400" dirty="0" err="1">
                <a:latin typeface="Arial" panose="020B0604020202020204" pitchFamily="34" charset="0"/>
                <a:cs typeface="Arial" panose="020B0604020202020204" pitchFamily="34" charset="0"/>
              </a:rPr>
              <a:t>Oqaatsimut</a:t>
            </a:r>
            <a:r>
              <a:rPr lang="da-DK" sz="2400" dirty="0">
                <a:latin typeface="Arial" panose="020B0604020202020204" pitchFamily="34" charset="0"/>
                <a:cs typeface="Arial" panose="020B0604020202020204" pitchFamily="34" charset="0"/>
              </a:rPr>
              <a:t> allamut </a:t>
            </a:r>
            <a:r>
              <a:rPr lang="da-DK" sz="2400" dirty="0" err="1">
                <a:latin typeface="Arial" panose="020B0604020202020204" pitchFamily="34" charset="0"/>
                <a:cs typeface="Arial" panose="020B0604020202020204" pitchFamily="34" charset="0"/>
              </a:rPr>
              <a:t>nutserisinnaaneq</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aamma</a:t>
            </a:r>
            <a:r>
              <a:rPr lang="da-DK" sz="2400" dirty="0">
                <a:latin typeface="Arial" panose="020B0604020202020204" pitchFamily="34" charset="0"/>
                <a:cs typeface="Arial" panose="020B0604020202020204" pitchFamily="34" charset="0"/>
              </a:rPr>
              <a:t> </a:t>
            </a:r>
            <a:r>
              <a:rPr lang="da-DK" sz="2400" dirty="0" err="1">
                <a:latin typeface="Arial" panose="020B0604020202020204" pitchFamily="34" charset="0"/>
                <a:cs typeface="Arial" panose="020B0604020202020204" pitchFamily="34" charset="0"/>
              </a:rPr>
              <a:t>periarfissaavoq</a:t>
            </a:r>
            <a:endParaRPr lang="da-DK" sz="2400" dirty="0">
              <a:latin typeface="Arial" panose="020B0604020202020204" pitchFamily="34" charset="0"/>
              <a:cs typeface="Arial" panose="020B0604020202020204" pitchFamily="34" charset="0"/>
            </a:endParaRPr>
          </a:p>
        </p:txBody>
      </p:sp>
      <p:sp>
        <p:nvSpPr>
          <p:cNvPr id="4" name="Pladsholder til tekst 3">
            <a:extLst>
              <a:ext uri="{FF2B5EF4-FFF2-40B4-BE49-F238E27FC236}">
                <a16:creationId xmlns:a16="http://schemas.microsoft.com/office/drawing/2014/main" id="{A40AB0B9-F3F4-9689-5A0B-274041A643E2}"/>
              </a:ext>
            </a:extLst>
          </p:cNvPr>
          <p:cNvSpPr>
            <a:spLocks noGrp="1"/>
          </p:cNvSpPr>
          <p:nvPr>
            <p:ph type="body" idx="13"/>
          </p:nvPr>
        </p:nvSpPr>
        <p:spPr/>
        <p:txBody>
          <a:bodyPr/>
          <a:lstStyle/>
          <a:p>
            <a:endParaRPr lang="da-DK" dirty="0"/>
          </a:p>
        </p:txBody>
      </p:sp>
      <p:pic>
        <p:nvPicPr>
          <p:cNvPr id="6" name="Billede 5" descr="Præsentation hvor automatisk genererede undertekster vises, i dette tilfælde under billedet. Stor tekst og tekstfarve med høj kontrast til baggrund valgt.&#10;trykker på den nu skulle den gerne optage det som jeg siger det er primært min stemme men ikke jeres andres men det vil den ellers ">
            <a:extLst>
              <a:ext uri="{FF2B5EF4-FFF2-40B4-BE49-F238E27FC236}">
                <a16:creationId xmlns:a16="http://schemas.microsoft.com/office/drawing/2014/main" id="{E4CC48B7-5C86-46B1-A387-E4E2CA1E68D6}"/>
              </a:ext>
            </a:extLst>
          </p:cNvPr>
          <p:cNvPicPr>
            <a:picLocks noChangeAspect="1"/>
          </p:cNvPicPr>
          <p:nvPr/>
        </p:nvPicPr>
        <p:blipFill rotWithShape="1">
          <a:blip r:embed="rId3">
            <a:extLst>
              <a:ext uri="{28A0092B-C50C-407E-A947-70E740481C1C}">
                <a14:useLocalDpi xmlns:a14="http://schemas.microsoft.com/office/drawing/2010/main" val="0"/>
              </a:ext>
            </a:extLst>
          </a:blip>
          <a:srcRect r="56586"/>
          <a:stretch/>
        </p:blipFill>
        <p:spPr>
          <a:xfrm>
            <a:off x="6306671" y="2163819"/>
            <a:ext cx="5035542" cy="3577878"/>
          </a:xfrm>
          <a:prstGeom prst="rect">
            <a:avLst/>
          </a:prstGeom>
        </p:spPr>
      </p:pic>
    </p:spTree>
    <p:extLst>
      <p:ext uri="{BB962C8B-B14F-4D97-AF65-F5344CB8AC3E}">
        <p14:creationId xmlns:p14="http://schemas.microsoft.com/office/powerpoint/2010/main" val="3928200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B28E0-1E4E-7CFB-F504-052B84D88B73}"/>
              </a:ext>
            </a:extLst>
          </p:cNvPr>
          <p:cNvSpPr>
            <a:spLocks noGrp="1"/>
          </p:cNvSpPr>
          <p:nvPr>
            <p:ph type="title"/>
          </p:nvPr>
        </p:nvSpPr>
        <p:spPr/>
        <p:txBody>
          <a:bodyPr/>
          <a:lstStyle/>
          <a:p>
            <a:r>
              <a:rPr lang="da-DK" dirty="0"/>
              <a:t>TI: </a:t>
            </a:r>
            <a:r>
              <a:rPr lang="da-DK" dirty="0" err="1"/>
              <a:t>Maani</a:t>
            </a:r>
            <a:r>
              <a:rPr lang="da-DK" dirty="0"/>
              <a:t> </a:t>
            </a:r>
            <a:r>
              <a:rPr lang="da-DK" dirty="0" err="1"/>
              <a:t>qanoq</a:t>
            </a:r>
            <a:r>
              <a:rPr lang="da-DK" dirty="0"/>
              <a:t> </a:t>
            </a:r>
            <a:r>
              <a:rPr lang="da-DK" dirty="0" err="1"/>
              <a:t>amerlatigisut</a:t>
            </a:r>
            <a:r>
              <a:rPr lang="da-DK" dirty="0"/>
              <a:t> </a:t>
            </a:r>
            <a:r>
              <a:rPr lang="da-DK" dirty="0" err="1"/>
              <a:t>smartphoneqarpat</a:t>
            </a:r>
            <a:r>
              <a:rPr lang="da-DK" dirty="0"/>
              <a:t>?</a:t>
            </a:r>
          </a:p>
        </p:txBody>
      </p:sp>
      <p:sp>
        <p:nvSpPr>
          <p:cNvPr id="3" name="Pladsholder til tekst 2">
            <a:extLst>
              <a:ext uri="{FF2B5EF4-FFF2-40B4-BE49-F238E27FC236}">
                <a16:creationId xmlns:a16="http://schemas.microsoft.com/office/drawing/2014/main" id="{AC8CFAE1-B5B4-EC50-54A8-2B063A42F657}"/>
              </a:ext>
            </a:extLst>
          </p:cNvPr>
          <p:cNvSpPr>
            <a:spLocks noGrp="1"/>
          </p:cNvSpPr>
          <p:nvPr>
            <p:ph type="body" idx="1"/>
          </p:nvPr>
        </p:nvSpPr>
        <p:spPr/>
        <p:txBody>
          <a:bodyPr>
            <a:normAutofit fontScale="92500" lnSpcReduction="20000"/>
          </a:bodyPr>
          <a:lstStyle/>
          <a:p>
            <a:r>
              <a:rPr lang="da-DK" dirty="0" err="1"/>
              <a:t>Imaassinnaavoq</a:t>
            </a:r>
            <a:r>
              <a:rPr lang="da-DK" dirty="0"/>
              <a:t>:</a:t>
            </a:r>
          </a:p>
          <a:p>
            <a:pPr marL="457200" indent="-457200">
              <a:buFont typeface="Arial" panose="020B0604020202020204" pitchFamily="34" charset="0"/>
              <a:buChar char="•"/>
            </a:pPr>
            <a:r>
              <a:rPr lang="da-DK" dirty="0" err="1"/>
              <a:t>Inunnut</a:t>
            </a:r>
            <a:r>
              <a:rPr lang="da-DK" dirty="0"/>
              <a:t> </a:t>
            </a:r>
            <a:r>
              <a:rPr lang="da-DK" dirty="0" err="1"/>
              <a:t>allanut</a:t>
            </a:r>
            <a:r>
              <a:rPr lang="da-DK" dirty="0"/>
              <a:t> </a:t>
            </a:r>
            <a:r>
              <a:rPr lang="da-DK" dirty="0" err="1"/>
              <a:t>attaveqarneq</a:t>
            </a:r>
            <a:endParaRPr lang="da-DK" dirty="0"/>
          </a:p>
          <a:p>
            <a:pPr marL="457200" indent="-457200">
              <a:buFont typeface="Arial" panose="020B0604020202020204" pitchFamily="34" charset="0"/>
              <a:buChar char="•"/>
            </a:pPr>
            <a:r>
              <a:rPr lang="da-DK" dirty="0" err="1"/>
              <a:t>Attaveqaqatigiinneq</a:t>
            </a:r>
            <a:endParaRPr lang="da-DK" dirty="0"/>
          </a:p>
          <a:p>
            <a:pPr marL="457200" indent="-457200">
              <a:buFont typeface="Arial" panose="020B0604020202020204" pitchFamily="34" charset="0"/>
              <a:buChar char="•"/>
            </a:pPr>
            <a:r>
              <a:rPr lang="da-DK" dirty="0" err="1"/>
              <a:t>Eqimattanut</a:t>
            </a:r>
            <a:r>
              <a:rPr lang="da-DK" dirty="0"/>
              <a:t> </a:t>
            </a:r>
            <a:r>
              <a:rPr lang="da-DK" dirty="0" err="1"/>
              <a:t>peqataasinnaaneq</a:t>
            </a:r>
            <a:endParaRPr lang="da-DK" dirty="0"/>
          </a:p>
          <a:p>
            <a:pPr marL="457200" indent="-457200">
              <a:buFont typeface="Arial" panose="020B0604020202020204" pitchFamily="34" charset="0"/>
              <a:buChar char="•"/>
            </a:pPr>
            <a:r>
              <a:rPr lang="da-DK" dirty="0" err="1"/>
              <a:t>Aliikkusersuineq</a:t>
            </a:r>
            <a:endParaRPr lang="da-DK" dirty="0"/>
          </a:p>
          <a:p>
            <a:pPr marL="457200" indent="-457200">
              <a:buFont typeface="Arial" panose="020B0604020202020204" pitchFamily="34" charset="0"/>
              <a:buChar char="•"/>
            </a:pPr>
            <a:r>
              <a:rPr lang="da-DK" dirty="0" err="1"/>
              <a:t>Nunarsuarmik</a:t>
            </a:r>
            <a:r>
              <a:rPr lang="da-DK" dirty="0"/>
              <a:t> </a:t>
            </a:r>
            <a:r>
              <a:rPr lang="da-DK" dirty="0" err="1"/>
              <a:t>ilisimasaqarneq</a:t>
            </a:r>
            <a:endParaRPr lang="da-DK" dirty="0"/>
          </a:p>
          <a:p>
            <a:pPr marL="457200" indent="-457200">
              <a:buFont typeface="Arial" panose="020B0604020202020204" pitchFamily="34" charset="0"/>
              <a:buChar char="•"/>
            </a:pPr>
            <a:r>
              <a:rPr lang="da-DK" dirty="0" err="1"/>
              <a:t>Aqqutissanik</a:t>
            </a:r>
            <a:r>
              <a:rPr lang="da-DK" dirty="0"/>
              <a:t> </a:t>
            </a:r>
            <a:r>
              <a:rPr lang="da-DK" dirty="0" err="1"/>
              <a:t>nassaarneq</a:t>
            </a:r>
            <a:endParaRPr lang="da-DK" dirty="0"/>
          </a:p>
          <a:p>
            <a:pPr marL="457200" indent="-457200">
              <a:buFont typeface="Arial" panose="020B0604020202020204" pitchFamily="34" charset="0"/>
              <a:buChar char="•"/>
            </a:pPr>
            <a:r>
              <a:rPr lang="da-DK" dirty="0" err="1"/>
              <a:t>Avatangiisit</a:t>
            </a:r>
            <a:r>
              <a:rPr lang="da-DK" dirty="0"/>
              <a:t> </a:t>
            </a:r>
            <a:r>
              <a:rPr lang="da-DK" dirty="0" err="1"/>
              <a:t>nassuiaasersuineq</a:t>
            </a:r>
            <a:endParaRPr lang="da-DK" dirty="0"/>
          </a:p>
          <a:p>
            <a:pPr marL="457200" indent="-45720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BE98E1B7-7540-4462-4DFD-AD24D48F5CB7}"/>
              </a:ext>
            </a:extLst>
          </p:cNvPr>
          <p:cNvSpPr>
            <a:spLocks noGrp="1"/>
          </p:cNvSpPr>
          <p:nvPr>
            <p:ph type="body" idx="13"/>
          </p:nvPr>
        </p:nvSpPr>
        <p:spPr/>
        <p:txBody>
          <a:bodyPr/>
          <a:lstStyle/>
          <a:p>
            <a:endParaRPr lang="da-DK" dirty="0"/>
          </a:p>
        </p:txBody>
      </p:sp>
      <p:pic>
        <p:nvPicPr>
          <p:cNvPr id="6" name="Billede 5" descr="Person der benytter alternativ brugerflade på mobiltelefon, fx lyd og følbart feedback">
            <a:extLst>
              <a:ext uri="{FF2B5EF4-FFF2-40B4-BE49-F238E27FC236}">
                <a16:creationId xmlns:a16="http://schemas.microsoft.com/office/drawing/2014/main" id="{0AEFFDE4-B5CC-497C-08F7-74315479F79D}"/>
              </a:ext>
            </a:extLst>
          </p:cNvPr>
          <p:cNvPicPr>
            <a:picLocks noChangeAspect="1"/>
          </p:cNvPicPr>
          <p:nvPr/>
        </p:nvPicPr>
        <p:blipFill rotWithShape="1">
          <a:blip r:embed="rId2">
            <a:extLst>
              <a:ext uri="{28A0092B-C50C-407E-A947-70E740481C1C}">
                <a14:useLocalDpi xmlns:a14="http://schemas.microsoft.com/office/drawing/2010/main" val="0"/>
              </a:ext>
            </a:extLst>
          </a:blip>
          <a:srcRect l="22629" r="24891"/>
          <a:stretch/>
        </p:blipFill>
        <p:spPr>
          <a:xfrm>
            <a:off x="6417215" y="2227903"/>
            <a:ext cx="5101046" cy="3014478"/>
          </a:xfrm>
          <a:prstGeom prst="rect">
            <a:avLst/>
          </a:prstGeom>
        </p:spPr>
      </p:pic>
    </p:spTree>
    <p:extLst>
      <p:ext uri="{BB962C8B-B14F-4D97-AF65-F5344CB8AC3E}">
        <p14:creationId xmlns:p14="http://schemas.microsoft.com/office/powerpoint/2010/main" val="887614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EF508-A827-EA93-6D26-0E3EB3896E5F}"/>
              </a:ext>
            </a:extLst>
          </p:cNvPr>
          <p:cNvSpPr>
            <a:spLocks noGrp="1"/>
          </p:cNvSpPr>
          <p:nvPr>
            <p:ph type="title"/>
          </p:nvPr>
        </p:nvSpPr>
        <p:spPr/>
        <p:txBody>
          <a:bodyPr>
            <a:normAutofit fontScale="90000"/>
          </a:bodyPr>
          <a:lstStyle/>
          <a:p>
            <a:r>
              <a:rPr lang="da-DK" dirty="0"/>
              <a:t>TI: </a:t>
            </a:r>
            <a:r>
              <a:rPr lang="da-DK" dirty="0" err="1"/>
              <a:t>Qulequttani</a:t>
            </a:r>
            <a:r>
              <a:rPr lang="da-DK" dirty="0"/>
              <a:t> </a:t>
            </a:r>
            <a:r>
              <a:rPr lang="da-DK" dirty="0" err="1"/>
              <a:t>assigiinngitsuniippoqer</a:t>
            </a:r>
            <a:endParaRPr lang="da-DK" dirty="0"/>
          </a:p>
        </p:txBody>
      </p:sp>
      <p:sp>
        <p:nvSpPr>
          <p:cNvPr id="3" name="Pladsholder til tekst 2">
            <a:extLst>
              <a:ext uri="{FF2B5EF4-FFF2-40B4-BE49-F238E27FC236}">
                <a16:creationId xmlns:a16="http://schemas.microsoft.com/office/drawing/2014/main" id="{C2D6E39C-2A32-32DE-6DF0-27A1FAE63F8E}"/>
              </a:ext>
            </a:extLst>
          </p:cNvPr>
          <p:cNvSpPr>
            <a:spLocks noGrp="1"/>
          </p:cNvSpPr>
          <p:nvPr>
            <p:ph type="body" idx="1"/>
          </p:nvPr>
        </p:nvSpPr>
        <p:spPr>
          <a:xfrm>
            <a:off x="394782" y="1928948"/>
            <a:ext cx="3132863" cy="4294720"/>
          </a:xfrm>
        </p:spPr>
        <p:txBody>
          <a:bodyPr>
            <a:normAutofit lnSpcReduction="10000"/>
          </a:bodyPr>
          <a:lstStyle/>
          <a:p>
            <a:r>
              <a:rPr lang="da-DK" dirty="0" err="1">
                <a:latin typeface="+mn-lt"/>
              </a:rPr>
              <a:t>Nunarsuarmi</a:t>
            </a:r>
            <a:r>
              <a:rPr lang="da-DK" dirty="0">
                <a:latin typeface="+mn-lt"/>
              </a:rPr>
              <a:t> </a:t>
            </a:r>
            <a:r>
              <a:rPr lang="da-DK" dirty="0" err="1">
                <a:latin typeface="+mn-lt"/>
              </a:rPr>
              <a:t>erserseriaatsit</a:t>
            </a:r>
            <a:r>
              <a:rPr lang="da-DK" dirty="0">
                <a:latin typeface="+mn-lt"/>
              </a:rPr>
              <a:t> </a:t>
            </a:r>
            <a:r>
              <a:rPr lang="da-DK" dirty="0" err="1">
                <a:latin typeface="+mn-lt"/>
              </a:rPr>
              <a:t>assigiinngitsut</a:t>
            </a:r>
            <a:r>
              <a:rPr lang="da-DK" dirty="0">
                <a:latin typeface="+mn-lt"/>
              </a:rPr>
              <a:t>, </a:t>
            </a:r>
            <a:r>
              <a:rPr lang="da-DK" dirty="0" err="1">
                <a:latin typeface="+mn-lt"/>
              </a:rPr>
              <a:t>soorlu</a:t>
            </a:r>
            <a:r>
              <a:rPr lang="da-DK" dirty="0">
                <a:latin typeface="+mn-lt"/>
              </a:rPr>
              <a:t> </a:t>
            </a:r>
            <a:r>
              <a:rPr lang="da-DK" dirty="0" err="1">
                <a:latin typeface="+mn-lt"/>
              </a:rPr>
              <a:t>tamanut</a:t>
            </a:r>
            <a:r>
              <a:rPr lang="da-DK" dirty="0">
                <a:latin typeface="+mn-lt"/>
              </a:rPr>
              <a:t> </a:t>
            </a:r>
            <a:r>
              <a:rPr lang="da-DK" dirty="0" err="1">
                <a:latin typeface="+mn-lt"/>
              </a:rPr>
              <a:t>naleqqussakkamik</a:t>
            </a:r>
            <a:r>
              <a:rPr lang="da-DK" dirty="0">
                <a:latin typeface="+mn-lt"/>
              </a:rPr>
              <a:t> </a:t>
            </a:r>
            <a:r>
              <a:rPr lang="da-DK" dirty="0" err="1">
                <a:latin typeface="+mn-lt"/>
              </a:rPr>
              <a:t>ilusilersuineq</a:t>
            </a:r>
            <a:r>
              <a:rPr lang="da-DK" dirty="0">
                <a:latin typeface="+mn-lt"/>
              </a:rPr>
              <a:t>, </a:t>
            </a:r>
            <a:r>
              <a:rPr lang="da-DK" dirty="0" err="1">
                <a:latin typeface="+mn-lt"/>
              </a:rPr>
              <a:t>tamanut</a:t>
            </a:r>
            <a:r>
              <a:rPr lang="da-DK" dirty="0">
                <a:latin typeface="+mn-lt"/>
              </a:rPr>
              <a:t> </a:t>
            </a:r>
            <a:r>
              <a:rPr lang="da-DK" dirty="0" err="1">
                <a:latin typeface="+mn-lt"/>
              </a:rPr>
              <a:t>ilusilersuineq</a:t>
            </a:r>
            <a:r>
              <a:rPr lang="da-DK" dirty="0">
                <a:latin typeface="+mn-lt"/>
              </a:rPr>
              <a:t>, </a:t>
            </a:r>
            <a:r>
              <a:rPr lang="da-DK" dirty="0" err="1">
                <a:latin typeface="+mn-lt"/>
              </a:rPr>
              <a:t>tikikkuminassuseq</a:t>
            </a:r>
            <a:r>
              <a:rPr lang="da-DK" dirty="0">
                <a:latin typeface="+mn-lt"/>
              </a:rPr>
              <a:t> </a:t>
            </a:r>
            <a:r>
              <a:rPr lang="da-DK" dirty="0" err="1">
                <a:latin typeface="+mn-lt"/>
              </a:rPr>
              <a:t>akuutitsinermik</a:t>
            </a:r>
            <a:r>
              <a:rPr lang="da-DK" dirty="0">
                <a:latin typeface="+mn-lt"/>
              </a:rPr>
              <a:t> </a:t>
            </a:r>
            <a:r>
              <a:rPr lang="da-DK" dirty="0" err="1">
                <a:latin typeface="+mn-lt"/>
              </a:rPr>
              <a:t>ilusilersuineq</a:t>
            </a:r>
            <a:endParaRPr lang="da-DK" dirty="0">
              <a:latin typeface="+mn-lt"/>
            </a:endParaRPr>
          </a:p>
        </p:txBody>
      </p:sp>
      <p:pic>
        <p:nvPicPr>
          <p:cNvPr id="7" name="Pladsholder til billede 6" descr="Verdenskort med forskellige eksempler på arbejdstitler for universelt design, tilgængelighed, design for alle, og mange andre">
            <a:extLst>
              <a:ext uri="{FF2B5EF4-FFF2-40B4-BE49-F238E27FC236}">
                <a16:creationId xmlns:a16="http://schemas.microsoft.com/office/drawing/2014/main" id="{2F1F8581-DB93-0A7F-3FD2-47DF6F1A5373}"/>
              </a:ext>
            </a:extLst>
          </p:cNvPr>
          <p:cNvPicPr>
            <a:picLocks noChangeAspect="1"/>
          </p:cNvPicPr>
          <p:nvPr/>
        </p:nvPicPr>
        <p:blipFill rotWithShape="1">
          <a:blip r:embed="rId2">
            <a:extLst>
              <a:ext uri="{28A0092B-C50C-407E-A947-70E740481C1C}">
                <a14:useLocalDpi xmlns:a14="http://schemas.microsoft.com/office/drawing/2010/main" val="0"/>
              </a:ext>
            </a:extLst>
          </a:blip>
          <a:srcRect l="850" r="1183"/>
          <a:stretch/>
        </p:blipFill>
        <p:spPr>
          <a:xfrm>
            <a:off x="4278128" y="1928948"/>
            <a:ext cx="7857265" cy="4673279"/>
          </a:xfrm>
          <a:prstGeom prst="rect">
            <a:avLst/>
          </a:prstGeom>
        </p:spPr>
      </p:pic>
    </p:spTree>
    <p:extLst>
      <p:ext uri="{BB962C8B-B14F-4D97-AF65-F5344CB8AC3E}">
        <p14:creationId xmlns:p14="http://schemas.microsoft.com/office/powerpoint/2010/main" val="753962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F2E580D-A52A-3E1B-2293-90AFF4C057B5}"/>
              </a:ext>
            </a:extLst>
          </p:cNvPr>
          <p:cNvSpPr>
            <a:spLocks noGrp="1"/>
          </p:cNvSpPr>
          <p:nvPr>
            <p:ph type="title"/>
          </p:nvPr>
        </p:nvSpPr>
        <p:spPr/>
        <p:txBody>
          <a:bodyPr>
            <a:normAutofit/>
          </a:bodyPr>
          <a:lstStyle/>
          <a:p>
            <a:r>
              <a:rPr lang="da-DK" dirty="0"/>
              <a:t>TI: </a:t>
            </a:r>
            <a:r>
              <a:rPr lang="da-DK" dirty="0" err="1"/>
              <a:t>Nalinginnaanerusut</a:t>
            </a:r>
            <a:endParaRPr lang="da-DK" dirty="0"/>
          </a:p>
        </p:txBody>
      </p:sp>
      <p:sp>
        <p:nvSpPr>
          <p:cNvPr id="6" name="Pladsholder til indhold 5">
            <a:extLst>
              <a:ext uri="{FF2B5EF4-FFF2-40B4-BE49-F238E27FC236}">
                <a16:creationId xmlns:a16="http://schemas.microsoft.com/office/drawing/2014/main" id="{7E06AC16-4F0B-678D-1279-D7C92F64BA2F}"/>
              </a:ext>
            </a:extLst>
          </p:cNvPr>
          <p:cNvSpPr>
            <a:spLocks noGrp="1"/>
          </p:cNvSpPr>
          <p:nvPr>
            <p:ph idx="1"/>
          </p:nvPr>
        </p:nvSpPr>
        <p:spPr>
          <a:xfrm>
            <a:off x="169682" y="3004457"/>
            <a:ext cx="2978467" cy="3488418"/>
          </a:xfrm>
        </p:spPr>
        <p:txBody>
          <a:bodyPr>
            <a:normAutofit/>
          </a:bodyPr>
          <a:lstStyle/>
          <a:p>
            <a:pPr marL="0" indent="0">
              <a:buNone/>
            </a:pPr>
            <a:r>
              <a:rPr lang="da-DK" sz="2400" dirty="0" err="1"/>
              <a:t>Sisimiuniinnaq</a:t>
            </a:r>
            <a:r>
              <a:rPr lang="da-DK" sz="2400" dirty="0"/>
              <a:t>:</a:t>
            </a:r>
          </a:p>
          <a:p>
            <a:r>
              <a:rPr lang="da-DK" sz="2400" dirty="0" err="1"/>
              <a:t>Tusindtilikkuutaat</a:t>
            </a:r>
            <a:r>
              <a:rPr lang="da-DK" sz="2400" dirty="0"/>
              <a:t> </a:t>
            </a:r>
            <a:r>
              <a:rPr lang="da-DK" sz="2400" dirty="0" err="1"/>
              <a:t>nioqqutissanik</a:t>
            </a:r>
            <a:r>
              <a:rPr lang="da-DK" sz="2400" dirty="0"/>
              <a:t> </a:t>
            </a:r>
            <a:r>
              <a:rPr lang="da-DK" sz="2400" dirty="0" err="1"/>
              <a:t>tamanut</a:t>
            </a:r>
            <a:r>
              <a:rPr lang="da-DK" sz="2400" dirty="0"/>
              <a:t> </a:t>
            </a:r>
            <a:r>
              <a:rPr lang="da-DK" sz="2400" dirty="0" err="1"/>
              <a:t>naleqqussakkamik</a:t>
            </a:r>
            <a:r>
              <a:rPr lang="da-DK" sz="2400" dirty="0"/>
              <a:t> </a:t>
            </a:r>
            <a:r>
              <a:rPr lang="da-DK" sz="2400" dirty="0" err="1"/>
              <a:t>ilusilersuinermit</a:t>
            </a:r>
            <a:r>
              <a:rPr lang="da-DK" sz="2400" dirty="0"/>
              <a:t> </a:t>
            </a:r>
            <a:r>
              <a:rPr lang="da-DK" sz="2400" dirty="0" err="1"/>
              <a:t>atugaqartuupput</a:t>
            </a:r>
            <a:endParaRPr lang="da-DK" sz="2400" dirty="0"/>
          </a:p>
        </p:txBody>
      </p:sp>
      <p:pic>
        <p:nvPicPr>
          <p:cNvPr id="9" name="Pladsholder til indhold 8" descr="Luftfoto af Sisimiut med gule markeringer af brug af universelt design i form af mobiltelefoner, transport og faciliteter og bygninger">
            <a:extLst>
              <a:ext uri="{FF2B5EF4-FFF2-40B4-BE49-F238E27FC236}">
                <a16:creationId xmlns:a16="http://schemas.microsoft.com/office/drawing/2014/main" id="{6E45D92A-02D2-BD67-34E9-69AA6542C6A3}"/>
              </a:ext>
            </a:extLst>
          </p:cNvPr>
          <p:cNvPicPr>
            <a:picLocks noGrp="1" noChangeAspect="1"/>
          </p:cNvPicPr>
          <p:nvPr>
            <p:ph idx="13"/>
          </p:nvPr>
        </p:nvPicPr>
        <p:blipFill>
          <a:blip r:embed="rId2"/>
          <a:stretch>
            <a:fillRect/>
          </a:stretch>
        </p:blipFill>
        <p:spPr>
          <a:xfrm>
            <a:off x="3255375" y="1293223"/>
            <a:ext cx="8936625" cy="5564777"/>
          </a:xfrm>
        </p:spPr>
      </p:pic>
    </p:spTree>
    <p:extLst>
      <p:ext uri="{BB962C8B-B14F-4D97-AF65-F5344CB8AC3E}">
        <p14:creationId xmlns:p14="http://schemas.microsoft.com/office/powerpoint/2010/main" val="420510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B496FA-115C-9221-E9F1-6A9365742AED}"/>
              </a:ext>
            </a:extLst>
          </p:cNvPr>
          <p:cNvSpPr>
            <a:spLocks noGrp="1"/>
          </p:cNvSpPr>
          <p:nvPr>
            <p:ph type="title"/>
          </p:nvPr>
        </p:nvSpPr>
        <p:spPr/>
        <p:txBody>
          <a:bodyPr>
            <a:normAutofit fontScale="90000"/>
          </a:bodyPr>
          <a:lstStyle/>
          <a:p>
            <a:r>
              <a:rPr lang="da-DK" dirty="0"/>
              <a:t>TI: </a:t>
            </a:r>
            <a:r>
              <a:rPr lang="da-DK" dirty="0" err="1"/>
              <a:t>Anguniakkat</a:t>
            </a:r>
            <a:r>
              <a:rPr lang="da-DK" dirty="0"/>
              <a:t> </a:t>
            </a:r>
            <a:r>
              <a:rPr lang="da-DK" dirty="0" err="1"/>
              <a:t>aamma</a:t>
            </a:r>
            <a:r>
              <a:rPr lang="da-DK" dirty="0"/>
              <a:t> </a:t>
            </a:r>
            <a:r>
              <a:rPr lang="da-DK" dirty="0" err="1"/>
              <a:t>imarisai</a:t>
            </a:r>
            <a:r>
              <a:rPr lang="da-DK" dirty="0"/>
              <a:t> </a:t>
            </a:r>
            <a:r>
              <a:rPr lang="da-DK" dirty="0" err="1"/>
              <a:t>qanilliartorput</a:t>
            </a:r>
            <a:endParaRPr lang="da-DK" dirty="0"/>
          </a:p>
        </p:txBody>
      </p:sp>
      <p:sp>
        <p:nvSpPr>
          <p:cNvPr id="3" name="Pladsholder til tekst 2">
            <a:extLst>
              <a:ext uri="{FF2B5EF4-FFF2-40B4-BE49-F238E27FC236}">
                <a16:creationId xmlns:a16="http://schemas.microsoft.com/office/drawing/2014/main" id="{FFA3E8FD-BD83-0E7A-6D04-96C0356402D9}"/>
              </a:ext>
            </a:extLst>
          </p:cNvPr>
          <p:cNvSpPr>
            <a:spLocks noGrp="1"/>
          </p:cNvSpPr>
          <p:nvPr>
            <p:ph type="body" idx="1"/>
          </p:nvPr>
        </p:nvSpPr>
        <p:spPr/>
        <p:txBody>
          <a:bodyPr>
            <a:normAutofit/>
          </a:bodyPr>
          <a:lstStyle/>
          <a:p>
            <a:r>
              <a:rPr lang="da-DK" dirty="0" err="1"/>
              <a:t>Tunngaviusumik</a:t>
            </a:r>
            <a:r>
              <a:rPr lang="da-DK" dirty="0"/>
              <a:t> </a:t>
            </a:r>
            <a:r>
              <a:rPr lang="da-DK" dirty="0" err="1"/>
              <a:t>isiginnittaaseq</a:t>
            </a:r>
            <a:r>
              <a:rPr lang="da-DK" dirty="0"/>
              <a:t> </a:t>
            </a:r>
            <a:r>
              <a:rPr lang="da-DK" dirty="0" err="1"/>
              <a:t>qanilliartorpoq</a:t>
            </a:r>
            <a:endParaRPr lang="da-DK" baseline="0" dirty="0"/>
          </a:p>
          <a:p>
            <a:pPr marL="457200" indent="-457200">
              <a:buFont typeface="Arial" panose="020B0604020202020204" pitchFamily="34" charset="0"/>
              <a:buChar char="•"/>
            </a:pPr>
            <a:r>
              <a:rPr lang="da-DK" dirty="0" err="1"/>
              <a:t>Atuisut</a:t>
            </a:r>
            <a:r>
              <a:rPr lang="da-DK" dirty="0"/>
              <a:t> </a:t>
            </a:r>
            <a:r>
              <a:rPr lang="da-DK" dirty="0" err="1"/>
              <a:t>pisariaqartitaanik</a:t>
            </a:r>
            <a:r>
              <a:rPr lang="da-DK" dirty="0"/>
              <a:t> </a:t>
            </a:r>
            <a:r>
              <a:rPr lang="da-DK" dirty="0" err="1"/>
              <a:t>annertunerusumik</a:t>
            </a:r>
            <a:r>
              <a:rPr lang="da-DK" dirty="0"/>
              <a:t> </a:t>
            </a:r>
            <a:r>
              <a:rPr lang="da-DK" dirty="0" err="1"/>
              <a:t>paasinninnerulerneq</a:t>
            </a:r>
            <a:endParaRPr lang="da-DK" dirty="0"/>
          </a:p>
          <a:p>
            <a:pPr marL="457200" indent="-457200">
              <a:buFont typeface="Arial" panose="020B0604020202020204" pitchFamily="34" charset="0"/>
              <a:buChar char="•"/>
            </a:pPr>
            <a:r>
              <a:rPr lang="da-DK" dirty="0" err="1"/>
              <a:t>Isumaginninnikkut</a:t>
            </a:r>
            <a:r>
              <a:rPr lang="da-DK" dirty="0"/>
              <a:t> </a:t>
            </a:r>
            <a:r>
              <a:rPr lang="da-DK" dirty="0" err="1"/>
              <a:t>aamma</a:t>
            </a:r>
            <a:r>
              <a:rPr lang="da-DK" dirty="0"/>
              <a:t> </a:t>
            </a:r>
            <a:r>
              <a:rPr lang="da-DK" dirty="0" err="1"/>
              <a:t>eqqarsartaatsikkut</a:t>
            </a:r>
            <a:r>
              <a:rPr lang="da-DK" dirty="0"/>
              <a:t> </a:t>
            </a:r>
            <a:r>
              <a:rPr lang="da-DK" dirty="0" err="1"/>
              <a:t>isiginnittaatsit</a:t>
            </a:r>
            <a:r>
              <a:rPr lang="da-DK" dirty="0"/>
              <a:t> </a:t>
            </a:r>
            <a:r>
              <a:rPr lang="da-DK" dirty="0" err="1"/>
              <a:t>annerusumik</a:t>
            </a:r>
            <a:r>
              <a:rPr lang="da-DK" dirty="0"/>
              <a:t> </a:t>
            </a:r>
            <a:r>
              <a:rPr lang="da-DK" dirty="0" err="1"/>
              <a:t>ukkatarineqalernerat</a:t>
            </a:r>
            <a:endParaRPr lang="da-DK" dirty="0"/>
          </a:p>
        </p:txBody>
      </p:sp>
    </p:spTree>
    <p:extLst>
      <p:ext uri="{BB962C8B-B14F-4D97-AF65-F5344CB8AC3E}">
        <p14:creationId xmlns:p14="http://schemas.microsoft.com/office/powerpoint/2010/main" val="2885519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EE11F6-F529-495D-5CCB-2BD7133A78F4}"/>
              </a:ext>
            </a:extLst>
          </p:cNvPr>
          <p:cNvSpPr>
            <a:spLocks noGrp="1"/>
          </p:cNvSpPr>
          <p:nvPr>
            <p:ph type="title"/>
          </p:nvPr>
        </p:nvSpPr>
        <p:spPr>
          <a:xfrm>
            <a:off x="1233767" y="88612"/>
            <a:ext cx="10811713" cy="1525455"/>
          </a:xfrm>
        </p:spPr>
        <p:txBody>
          <a:bodyPr>
            <a:normAutofit fontScale="90000"/>
          </a:bodyPr>
          <a:lstStyle/>
          <a:p>
            <a:r>
              <a:rPr lang="da-DK" dirty="0"/>
              <a:t>TI: </a:t>
            </a:r>
            <a:r>
              <a:rPr lang="da-DK" dirty="0" err="1"/>
              <a:t>Inatsiseqarneq</a:t>
            </a:r>
            <a:r>
              <a:rPr lang="da-DK" dirty="0"/>
              <a:t> </a:t>
            </a:r>
            <a:r>
              <a:rPr lang="da-DK" dirty="0" err="1"/>
              <a:t>assigiinngitsutigut</a:t>
            </a:r>
            <a:r>
              <a:rPr lang="da-DK" dirty="0"/>
              <a:t> </a:t>
            </a:r>
            <a:r>
              <a:rPr lang="da-DK" dirty="0" err="1"/>
              <a:t>ingerlanneqarpoq</a:t>
            </a:r>
            <a:endParaRPr lang="da-DK" dirty="0"/>
          </a:p>
        </p:txBody>
      </p:sp>
      <p:sp>
        <p:nvSpPr>
          <p:cNvPr id="3" name="Pladsholder til tekst 2">
            <a:extLst>
              <a:ext uri="{FF2B5EF4-FFF2-40B4-BE49-F238E27FC236}">
                <a16:creationId xmlns:a16="http://schemas.microsoft.com/office/drawing/2014/main" id="{EA75514E-0599-F66E-4A4C-423C8C5A49EE}"/>
              </a:ext>
            </a:extLst>
          </p:cNvPr>
          <p:cNvSpPr>
            <a:spLocks noGrp="1"/>
          </p:cNvSpPr>
          <p:nvPr>
            <p:ph type="body" idx="1"/>
          </p:nvPr>
        </p:nvSpPr>
        <p:spPr>
          <a:xfrm>
            <a:off x="1115446" y="4990011"/>
            <a:ext cx="10227147" cy="1867989"/>
          </a:xfrm>
        </p:spPr>
        <p:txBody>
          <a:bodyPr>
            <a:normAutofit fontScale="85000" lnSpcReduction="20000"/>
          </a:bodyPr>
          <a:lstStyle/>
          <a:p>
            <a:r>
              <a:rPr lang="da-DK" dirty="0" err="1"/>
              <a:t>Tungujortumik</a:t>
            </a:r>
            <a:r>
              <a:rPr lang="da-DK" dirty="0"/>
              <a:t> </a:t>
            </a:r>
            <a:r>
              <a:rPr lang="da-DK" dirty="0" err="1"/>
              <a:t>nalunaaqqutsikkat</a:t>
            </a:r>
            <a:r>
              <a:rPr lang="da-DK" dirty="0"/>
              <a:t> </a:t>
            </a:r>
            <a:r>
              <a:rPr lang="da-DK" dirty="0" err="1"/>
              <a:t>isumaqarput</a:t>
            </a:r>
            <a:r>
              <a:rPr lang="da-DK" dirty="0"/>
              <a:t> ”civil </a:t>
            </a:r>
            <a:r>
              <a:rPr lang="da-DK" dirty="0" err="1"/>
              <a:t>code</a:t>
            </a:r>
            <a:r>
              <a:rPr lang="da-DK" dirty="0"/>
              <a:t>”: </a:t>
            </a:r>
            <a:r>
              <a:rPr lang="da-DK" dirty="0" err="1"/>
              <a:t>inatsisit</a:t>
            </a:r>
            <a:r>
              <a:rPr lang="da-DK" dirty="0"/>
              <a:t> </a:t>
            </a:r>
            <a:r>
              <a:rPr lang="da-DK" dirty="0" err="1"/>
              <a:t>naalakkersuisunit</a:t>
            </a:r>
            <a:r>
              <a:rPr lang="da-DK" dirty="0"/>
              <a:t> </a:t>
            </a:r>
            <a:r>
              <a:rPr lang="da-DK" dirty="0" err="1"/>
              <a:t>aalajangersakkat</a:t>
            </a:r>
            <a:r>
              <a:rPr lang="da-DK" dirty="0"/>
              <a:t>, ass. Kalaallit </a:t>
            </a:r>
            <a:r>
              <a:rPr lang="da-DK" dirty="0" err="1"/>
              <a:t>Nunaanni</a:t>
            </a:r>
            <a:r>
              <a:rPr lang="da-DK" dirty="0"/>
              <a:t> </a:t>
            </a:r>
            <a:r>
              <a:rPr lang="da-DK" dirty="0" err="1"/>
              <a:t>aamma</a:t>
            </a:r>
            <a:r>
              <a:rPr lang="da-DK" dirty="0"/>
              <a:t> </a:t>
            </a:r>
            <a:r>
              <a:rPr lang="da-DK" dirty="0" err="1"/>
              <a:t>Europami</a:t>
            </a:r>
            <a:r>
              <a:rPr lang="da-DK" dirty="0"/>
              <a:t>. TI </a:t>
            </a:r>
            <a:r>
              <a:rPr lang="da-DK" dirty="0" err="1"/>
              <a:t>inatsimmut</a:t>
            </a:r>
            <a:r>
              <a:rPr lang="da-DK" dirty="0"/>
              <a:t> </a:t>
            </a:r>
            <a:r>
              <a:rPr lang="da-DK" dirty="0" err="1"/>
              <a:t>ilanngunneqassaaq</a:t>
            </a:r>
            <a:r>
              <a:rPr lang="da-DK" dirty="0"/>
              <a:t>.</a:t>
            </a:r>
          </a:p>
          <a:p>
            <a:r>
              <a:rPr lang="da-DK" dirty="0" err="1"/>
              <a:t>Aappaluttumik</a:t>
            </a:r>
            <a:r>
              <a:rPr lang="da-DK" dirty="0"/>
              <a:t> </a:t>
            </a:r>
            <a:r>
              <a:rPr lang="da-DK" dirty="0" err="1"/>
              <a:t>nalunaaqqutsikkat</a:t>
            </a:r>
            <a:r>
              <a:rPr lang="da-DK" dirty="0"/>
              <a:t> </a:t>
            </a:r>
            <a:r>
              <a:rPr lang="da-DK" dirty="0" err="1"/>
              <a:t>isumaqarput</a:t>
            </a:r>
            <a:r>
              <a:rPr lang="da-DK" dirty="0"/>
              <a:t> ” common </a:t>
            </a:r>
            <a:r>
              <a:rPr lang="da-DK" dirty="0" err="1"/>
              <a:t>law</a:t>
            </a:r>
            <a:r>
              <a:rPr lang="da-DK" dirty="0"/>
              <a:t>”: </a:t>
            </a:r>
            <a:r>
              <a:rPr lang="da-DK" dirty="0" err="1"/>
              <a:t>inatsisit</a:t>
            </a:r>
            <a:r>
              <a:rPr lang="da-DK" dirty="0"/>
              <a:t> </a:t>
            </a:r>
            <a:r>
              <a:rPr lang="da-DK" dirty="0" err="1"/>
              <a:t>siornatigut</a:t>
            </a:r>
            <a:r>
              <a:rPr lang="da-DK" dirty="0"/>
              <a:t> </a:t>
            </a:r>
            <a:r>
              <a:rPr lang="da-DK" dirty="0" err="1"/>
              <a:t>aalajangersagaasimasunit</a:t>
            </a:r>
            <a:r>
              <a:rPr lang="da-DK" dirty="0"/>
              <a:t> </a:t>
            </a:r>
            <a:r>
              <a:rPr lang="da-DK" dirty="0" err="1"/>
              <a:t>ileqqunillu</a:t>
            </a:r>
            <a:r>
              <a:rPr lang="da-DK" dirty="0"/>
              <a:t> </a:t>
            </a:r>
            <a:r>
              <a:rPr lang="da-DK" dirty="0" err="1"/>
              <a:t>tunngaveqartut</a:t>
            </a:r>
            <a:r>
              <a:rPr lang="da-DK" dirty="0"/>
              <a:t>, ass. Canada, </a:t>
            </a:r>
            <a:r>
              <a:rPr lang="da-DK" dirty="0" err="1"/>
              <a:t>Tuluit</a:t>
            </a:r>
            <a:r>
              <a:rPr lang="da-DK" dirty="0"/>
              <a:t> Nunaat </a:t>
            </a:r>
            <a:r>
              <a:rPr lang="da-DK" dirty="0" err="1"/>
              <a:t>aamma</a:t>
            </a:r>
            <a:r>
              <a:rPr lang="da-DK" dirty="0"/>
              <a:t> USA. IT </a:t>
            </a:r>
            <a:r>
              <a:rPr lang="da-DK" dirty="0" err="1"/>
              <a:t>arlaatigut</a:t>
            </a:r>
            <a:r>
              <a:rPr lang="da-DK" dirty="0"/>
              <a:t> </a:t>
            </a:r>
            <a:r>
              <a:rPr lang="da-DK" dirty="0" err="1"/>
              <a:t>ilanngunneqarnikuua</a:t>
            </a:r>
            <a:r>
              <a:rPr lang="da-DK" dirty="0"/>
              <a:t>?</a:t>
            </a:r>
          </a:p>
        </p:txBody>
      </p:sp>
      <p:pic>
        <p:nvPicPr>
          <p:cNvPr id="6" name="Billede 5" descr="Verdenskort med farvermarkering af lande med henholdsvis common law, civil code, customary law, sharia, blandet lov">
            <a:extLst>
              <a:ext uri="{FF2B5EF4-FFF2-40B4-BE49-F238E27FC236}">
                <a16:creationId xmlns:a16="http://schemas.microsoft.com/office/drawing/2014/main" id="{86B3A84E-821D-FB54-699E-5E90E40CFDEE}"/>
              </a:ext>
            </a:extLst>
          </p:cNvPr>
          <p:cNvPicPr>
            <a:picLocks noChangeAspect="1"/>
          </p:cNvPicPr>
          <p:nvPr/>
        </p:nvPicPr>
        <p:blipFill>
          <a:blip r:embed="rId2"/>
          <a:stretch>
            <a:fillRect/>
          </a:stretch>
        </p:blipFill>
        <p:spPr>
          <a:xfrm>
            <a:off x="1887391" y="1614067"/>
            <a:ext cx="7291444" cy="3216968"/>
          </a:xfrm>
          <a:prstGeom prst="rect">
            <a:avLst/>
          </a:prstGeom>
        </p:spPr>
      </p:pic>
    </p:spTree>
    <p:extLst>
      <p:ext uri="{BB962C8B-B14F-4D97-AF65-F5344CB8AC3E}">
        <p14:creationId xmlns:p14="http://schemas.microsoft.com/office/powerpoint/2010/main" val="115811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2B4B5E2-9B8F-E055-A9D3-0727AC96452A}"/>
              </a:ext>
            </a:extLst>
          </p:cNvPr>
          <p:cNvSpPr>
            <a:spLocks noGrp="1"/>
          </p:cNvSpPr>
          <p:nvPr>
            <p:ph type="title"/>
          </p:nvPr>
        </p:nvSpPr>
        <p:spPr>
          <a:xfrm>
            <a:off x="1243193" y="479933"/>
            <a:ext cx="10811713" cy="1525455"/>
          </a:xfrm>
        </p:spPr>
        <p:txBody>
          <a:bodyPr>
            <a:normAutofit fontScale="90000"/>
          </a:bodyPr>
          <a:lstStyle/>
          <a:p>
            <a:r>
              <a:rPr lang="da-DK" dirty="0"/>
              <a:t>IT: </a:t>
            </a:r>
            <a:r>
              <a:rPr lang="da-DK" dirty="0" err="1"/>
              <a:t>Sumiiffiit</a:t>
            </a:r>
            <a:r>
              <a:rPr lang="da-DK" dirty="0"/>
              <a:t> </a:t>
            </a:r>
            <a:r>
              <a:rPr lang="da-DK" dirty="0" err="1"/>
              <a:t>pitsaasunik</a:t>
            </a:r>
            <a:r>
              <a:rPr lang="da-DK" dirty="0"/>
              <a:t> </a:t>
            </a:r>
            <a:r>
              <a:rPr lang="da-DK" dirty="0" err="1"/>
              <a:t>misilittagallit</a:t>
            </a:r>
            <a:endParaRPr lang="da-DK" dirty="0"/>
          </a:p>
        </p:txBody>
      </p:sp>
      <p:sp>
        <p:nvSpPr>
          <p:cNvPr id="7" name="Pladsholder til indhold 6">
            <a:extLst>
              <a:ext uri="{FF2B5EF4-FFF2-40B4-BE49-F238E27FC236}">
                <a16:creationId xmlns:a16="http://schemas.microsoft.com/office/drawing/2014/main" id="{07065752-0887-CC24-8CD8-F83EDBAC2100}"/>
              </a:ext>
            </a:extLst>
          </p:cNvPr>
          <p:cNvSpPr>
            <a:spLocks noGrp="1"/>
          </p:cNvSpPr>
          <p:nvPr>
            <p:ph type="body" idx="1"/>
          </p:nvPr>
        </p:nvSpPr>
        <p:spPr>
          <a:xfrm>
            <a:off x="1243193" y="2480499"/>
            <a:ext cx="5526397" cy="4042124"/>
          </a:xfrm>
        </p:spPr>
        <p:txBody>
          <a:bodyPr>
            <a:normAutofit fontScale="70000" lnSpcReduction="20000"/>
          </a:bodyPr>
          <a:lstStyle/>
          <a:p>
            <a:r>
              <a:rPr lang="da-DK" dirty="0" err="1"/>
              <a:t>Nunat</a:t>
            </a:r>
            <a:r>
              <a:rPr lang="da-DK" dirty="0"/>
              <a:t> </a:t>
            </a:r>
            <a:r>
              <a:rPr lang="da-DK" dirty="0" err="1"/>
              <a:t>malittarisassai</a:t>
            </a:r>
            <a:r>
              <a:rPr lang="da-DK" dirty="0"/>
              <a:t> </a:t>
            </a:r>
            <a:r>
              <a:rPr lang="da-DK" dirty="0" err="1"/>
              <a:t>soorlu</a:t>
            </a:r>
            <a:r>
              <a:rPr lang="da-DK" dirty="0"/>
              <a:t> EU-mi </a:t>
            </a:r>
            <a:r>
              <a:rPr lang="da-DK" dirty="0" err="1"/>
              <a:t>tikikkuminassuseq</a:t>
            </a:r>
            <a:r>
              <a:rPr lang="da-DK" dirty="0"/>
              <a:t> </a:t>
            </a:r>
            <a:r>
              <a:rPr lang="da-DK" dirty="0" err="1"/>
              <a:t>pillugu</a:t>
            </a:r>
            <a:r>
              <a:rPr lang="da-DK" dirty="0"/>
              <a:t>:</a:t>
            </a:r>
          </a:p>
          <a:p>
            <a:pPr marL="457200" indent="-457200">
              <a:buFont typeface="Arial" panose="020B0604020202020204" pitchFamily="34" charset="0"/>
              <a:buChar char="•"/>
            </a:pPr>
            <a:r>
              <a:rPr lang="da-DK" dirty="0" err="1"/>
              <a:t>Tamanut</a:t>
            </a:r>
            <a:r>
              <a:rPr lang="da-DK" dirty="0"/>
              <a:t> </a:t>
            </a:r>
            <a:r>
              <a:rPr lang="da-DK" dirty="0" err="1"/>
              <a:t>naleqqussakkamik</a:t>
            </a:r>
            <a:r>
              <a:rPr lang="da-DK" dirty="0"/>
              <a:t> </a:t>
            </a:r>
            <a:r>
              <a:rPr lang="da-DK" dirty="0" err="1"/>
              <a:t>ilusilersuineq</a:t>
            </a:r>
            <a:r>
              <a:rPr lang="da-DK" dirty="0"/>
              <a:t> </a:t>
            </a:r>
            <a:r>
              <a:rPr lang="da-DK" dirty="0" err="1"/>
              <a:t>assigiinngisitaarnera</a:t>
            </a:r>
            <a:endParaRPr lang="da-DK" dirty="0"/>
          </a:p>
          <a:p>
            <a:r>
              <a:rPr lang="da-DK" dirty="0"/>
              <a:t>Ass. EU </a:t>
            </a:r>
            <a:r>
              <a:rPr lang="da-DK" dirty="0" err="1"/>
              <a:t>ukuninnga</a:t>
            </a:r>
            <a:r>
              <a:rPr lang="da-DK" dirty="0"/>
              <a:t> </a:t>
            </a:r>
            <a:r>
              <a:rPr lang="da-DK" dirty="0" err="1"/>
              <a:t>saqqummiivoq</a:t>
            </a:r>
            <a:r>
              <a:rPr lang="da-DK" dirty="0"/>
              <a:t>:</a:t>
            </a:r>
          </a:p>
          <a:p>
            <a:pPr marL="457200" indent="-457200">
              <a:buFont typeface="Arial" panose="020B0604020202020204" pitchFamily="34" charset="0"/>
              <a:buChar char="•"/>
            </a:pPr>
            <a:r>
              <a:rPr lang="da-DK" dirty="0" err="1"/>
              <a:t>Peqqussutit</a:t>
            </a:r>
            <a:r>
              <a:rPr lang="da-DK" dirty="0"/>
              <a:t> </a:t>
            </a:r>
            <a:r>
              <a:rPr lang="da-DK" dirty="0" err="1"/>
              <a:t>aamma</a:t>
            </a:r>
            <a:r>
              <a:rPr lang="da-DK" dirty="0"/>
              <a:t> </a:t>
            </a:r>
            <a:r>
              <a:rPr lang="da-DK" dirty="0" err="1"/>
              <a:t>malitassat</a:t>
            </a:r>
            <a:endParaRPr lang="da-DK" dirty="0"/>
          </a:p>
          <a:p>
            <a:pPr marL="457200" indent="-457200">
              <a:buFont typeface="Arial" panose="020B0604020202020204" pitchFamily="34" charset="0"/>
              <a:buChar char="•"/>
            </a:pPr>
            <a:r>
              <a:rPr lang="da-DK" dirty="0" err="1"/>
              <a:t>Ilaasut</a:t>
            </a:r>
            <a:r>
              <a:rPr lang="da-DK" dirty="0"/>
              <a:t> </a:t>
            </a:r>
            <a:r>
              <a:rPr lang="da-DK" dirty="0" err="1"/>
              <a:t>pisinnaatitaaffii</a:t>
            </a:r>
            <a:endParaRPr lang="da-DK" dirty="0"/>
          </a:p>
          <a:p>
            <a:pPr marL="457200" indent="-457200">
              <a:buFont typeface="Arial" panose="020B0604020202020204" pitchFamily="34" charset="0"/>
              <a:buChar char="•"/>
            </a:pPr>
            <a:r>
              <a:rPr lang="da-DK" dirty="0" err="1"/>
              <a:t>Ilinniarsinnaatitaanerit</a:t>
            </a:r>
            <a:r>
              <a:rPr lang="da-DK" dirty="0"/>
              <a:t> </a:t>
            </a:r>
            <a:r>
              <a:rPr lang="da-DK" dirty="0" err="1"/>
              <a:t>aamma</a:t>
            </a:r>
            <a:r>
              <a:rPr lang="da-DK" dirty="0"/>
              <a:t> </a:t>
            </a:r>
            <a:r>
              <a:rPr lang="da-DK" dirty="0" err="1"/>
              <a:t>suliffeqarsinnaatitaanerit</a:t>
            </a:r>
            <a:r>
              <a:rPr lang="da-DK" dirty="0"/>
              <a:t> </a:t>
            </a:r>
            <a:r>
              <a:rPr lang="da-DK" dirty="0" err="1"/>
              <a:t>killeqanngitsumillu</a:t>
            </a:r>
            <a:r>
              <a:rPr lang="da-DK" dirty="0"/>
              <a:t> </a:t>
            </a:r>
            <a:r>
              <a:rPr lang="da-DK" dirty="0" err="1"/>
              <a:t>sumukarsinnaatitaanerit</a:t>
            </a:r>
            <a:endParaRPr lang="da-DK" dirty="0"/>
          </a:p>
          <a:p>
            <a:pPr marL="457200" indent="-457200">
              <a:buFont typeface="Arial" panose="020B0604020202020204" pitchFamily="34" charset="0"/>
              <a:buChar char="•"/>
            </a:pPr>
            <a:r>
              <a:rPr lang="da-DK" dirty="0" err="1"/>
              <a:t>Teknikkikkut</a:t>
            </a:r>
            <a:r>
              <a:rPr lang="da-DK" dirty="0"/>
              <a:t> </a:t>
            </a:r>
            <a:r>
              <a:rPr lang="da-DK" dirty="0" err="1"/>
              <a:t>paasissutissat</a:t>
            </a:r>
            <a:r>
              <a:rPr lang="da-DK" dirty="0"/>
              <a:t> </a:t>
            </a:r>
            <a:r>
              <a:rPr lang="da-DK" dirty="0" err="1"/>
              <a:t>aamma</a:t>
            </a:r>
            <a:r>
              <a:rPr lang="da-DK" dirty="0"/>
              <a:t> </a:t>
            </a:r>
            <a:r>
              <a:rPr lang="da-DK" dirty="0" err="1"/>
              <a:t>sullinneqarnerit</a:t>
            </a:r>
            <a:endParaRPr lang="da-DK" dirty="0"/>
          </a:p>
          <a:p>
            <a:pPr marL="457200" indent="-457200">
              <a:buFont typeface="Arial" panose="020B0604020202020204" pitchFamily="34" charset="0"/>
              <a:buChar char="•"/>
            </a:pPr>
            <a:r>
              <a:rPr lang="da-DK" dirty="0" err="1"/>
              <a:t>Tamanut</a:t>
            </a:r>
            <a:r>
              <a:rPr lang="da-DK" dirty="0"/>
              <a:t> </a:t>
            </a:r>
            <a:r>
              <a:rPr lang="da-DK" dirty="0" err="1"/>
              <a:t>atugassiat</a:t>
            </a:r>
            <a:endParaRPr lang="da-DK" dirty="0"/>
          </a:p>
          <a:p>
            <a:pPr marL="457200" indent="-457200">
              <a:buFont typeface="Arial" panose="020B0604020202020204" pitchFamily="34" charset="0"/>
              <a:buChar char="•"/>
            </a:pPr>
            <a:endParaRPr lang="da-DK" dirty="0"/>
          </a:p>
        </p:txBody>
      </p:sp>
    </p:spTree>
    <p:extLst>
      <p:ext uri="{BB962C8B-B14F-4D97-AF65-F5344CB8AC3E}">
        <p14:creationId xmlns:p14="http://schemas.microsoft.com/office/powerpoint/2010/main" val="287406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AFAC8-2477-14AA-7E25-EB3A37247641}"/>
              </a:ext>
            </a:extLst>
          </p:cNvPr>
          <p:cNvSpPr>
            <a:spLocks noGrp="1"/>
          </p:cNvSpPr>
          <p:nvPr>
            <p:ph type="title"/>
          </p:nvPr>
        </p:nvSpPr>
        <p:spPr/>
        <p:txBody>
          <a:bodyPr>
            <a:normAutofit fontScale="90000"/>
          </a:bodyPr>
          <a:lstStyle/>
          <a:p>
            <a:r>
              <a:rPr lang="da-DK" dirty="0"/>
              <a:t>TI: </a:t>
            </a:r>
            <a:r>
              <a:rPr lang="da-DK" dirty="0" err="1"/>
              <a:t>Nunat</a:t>
            </a:r>
            <a:r>
              <a:rPr lang="da-DK" dirty="0"/>
              <a:t> </a:t>
            </a:r>
            <a:r>
              <a:rPr lang="da-DK" dirty="0" err="1"/>
              <a:t>assigiinngitsut</a:t>
            </a:r>
            <a:r>
              <a:rPr lang="da-DK" dirty="0"/>
              <a:t> </a:t>
            </a:r>
            <a:r>
              <a:rPr lang="da-DK" dirty="0" err="1"/>
              <a:t>toqqartarpaat</a:t>
            </a:r>
            <a:endParaRPr lang="da-DK" dirty="0"/>
          </a:p>
        </p:txBody>
      </p:sp>
      <p:sp>
        <p:nvSpPr>
          <p:cNvPr id="3" name="Pladsholder til tekst 2">
            <a:extLst>
              <a:ext uri="{FF2B5EF4-FFF2-40B4-BE49-F238E27FC236}">
                <a16:creationId xmlns:a16="http://schemas.microsoft.com/office/drawing/2014/main" id="{1C37B282-121A-B972-C5D5-156FBB79C4D5}"/>
              </a:ext>
            </a:extLst>
          </p:cNvPr>
          <p:cNvSpPr>
            <a:spLocks noGrp="1"/>
          </p:cNvSpPr>
          <p:nvPr>
            <p:ph type="body" idx="1"/>
          </p:nvPr>
        </p:nvSpPr>
        <p:spPr>
          <a:xfrm>
            <a:off x="1243193" y="2227903"/>
            <a:ext cx="5672879" cy="4294720"/>
          </a:xfrm>
        </p:spPr>
        <p:txBody>
          <a:bodyPr>
            <a:normAutofit fontScale="92500"/>
          </a:bodyPr>
          <a:lstStyle/>
          <a:p>
            <a:r>
              <a:rPr lang="da-DK" dirty="0" err="1"/>
              <a:t>Tuluit</a:t>
            </a:r>
            <a:r>
              <a:rPr lang="da-DK" dirty="0"/>
              <a:t> Nunaat (Common </a:t>
            </a:r>
            <a:r>
              <a:rPr lang="da-DK" dirty="0" err="1"/>
              <a:t>law</a:t>
            </a:r>
            <a:r>
              <a:rPr lang="da-DK" dirty="0"/>
              <a:t>): </a:t>
            </a:r>
            <a:r>
              <a:rPr lang="da-DK" dirty="0" err="1"/>
              <a:t>Naligiissitaanermut</a:t>
            </a:r>
            <a:r>
              <a:rPr lang="da-DK" dirty="0"/>
              <a:t> </a:t>
            </a:r>
            <a:r>
              <a:rPr lang="da-DK" dirty="0" err="1"/>
              <a:t>inatsit</a:t>
            </a:r>
            <a:r>
              <a:rPr lang="da-DK" dirty="0"/>
              <a:t> </a:t>
            </a:r>
            <a:r>
              <a:rPr lang="da-DK" dirty="0" err="1"/>
              <a:t>ataavartumik</a:t>
            </a:r>
            <a:r>
              <a:rPr lang="da-DK" dirty="0"/>
              <a:t> </a:t>
            </a:r>
            <a:r>
              <a:rPr lang="da-DK" dirty="0" err="1"/>
              <a:t>naleqqussarneqartarpoq</a:t>
            </a:r>
            <a:r>
              <a:rPr lang="da-DK" dirty="0"/>
              <a:t>, </a:t>
            </a:r>
            <a:r>
              <a:rPr lang="da-DK" dirty="0" err="1"/>
              <a:t>Akuersissutit</a:t>
            </a:r>
            <a:r>
              <a:rPr lang="da-DK" dirty="0"/>
              <a:t>, </a:t>
            </a:r>
            <a:r>
              <a:rPr lang="da-DK" dirty="0" err="1"/>
              <a:t>Tamanut</a:t>
            </a:r>
            <a:r>
              <a:rPr lang="da-DK" dirty="0"/>
              <a:t> </a:t>
            </a:r>
            <a:r>
              <a:rPr lang="da-DK" dirty="0" err="1"/>
              <a:t>atugassiat</a:t>
            </a:r>
            <a:endParaRPr lang="da-DK" dirty="0"/>
          </a:p>
          <a:p>
            <a:r>
              <a:rPr lang="da-DK" dirty="0"/>
              <a:t>Sverige (civil </a:t>
            </a:r>
            <a:r>
              <a:rPr lang="da-DK" dirty="0" err="1"/>
              <a:t>code</a:t>
            </a:r>
            <a:r>
              <a:rPr lang="da-DK" dirty="0"/>
              <a:t>): </a:t>
            </a:r>
            <a:r>
              <a:rPr lang="da-DK" dirty="0" err="1"/>
              <a:t>Akornutit</a:t>
            </a:r>
            <a:r>
              <a:rPr lang="da-DK" dirty="0"/>
              <a:t> </a:t>
            </a:r>
            <a:r>
              <a:rPr lang="da-DK" dirty="0" err="1"/>
              <a:t>ajornanngitsumik</a:t>
            </a:r>
            <a:r>
              <a:rPr lang="da-DK" dirty="0"/>
              <a:t> </a:t>
            </a:r>
            <a:r>
              <a:rPr lang="da-DK" dirty="0" err="1"/>
              <a:t>peerneqarsinnaasut</a:t>
            </a:r>
            <a:endParaRPr lang="da-DK" dirty="0"/>
          </a:p>
          <a:p>
            <a:r>
              <a:rPr lang="da-DK" dirty="0"/>
              <a:t>Frankrig (civil </a:t>
            </a:r>
            <a:r>
              <a:rPr lang="da-DK" dirty="0" err="1"/>
              <a:t>code</a:t>
            </a:r>
            <a:r>
              <a:rPr lang="da-DK" dirty="0"/>
              <a:t>): </a:t>
            </a:r>
            <a:r>
              <a:rPr lang="da-DK" dirty="0" err="1"/>
              <a:t>Sanaartukkanut</a:t>
            </a:r>
            <a:r>
              <a:rPr lang="da-DK" dirty="0"/>
              <a:t> </a:t>
            </a:r>
            <a:r>
              <a:rPr lang="da-DK" dirty="0" err="1"/>
              <a:t>aamma</a:t>
            </a:r>
            <a:r>
              <a:rPr lang="da-DK" dirty="0"/>
              <a:t> </a:t>
            </a:r>
            <a:r>
              <a:rPr lang="da-DK" dirty="0" err="1"/>
              <a:t>angallannermut</a:t>
            </a:r>
            <a:r>
              <a:rPr lang="da-DK" dirty="0"/>
              <a:t> </a:t>
            </a:r>
            <a:r>
              <a:rPr lang="da-DK" dirty="0" err="1"/>
              <a:t>ukiunut</a:t>
            </a:r>
            <a:r>
              <a:rPr lang="da-DK" dirty="0"/>
              <a:t> </a:t>
            </a:r>
            <a:r>
              <a:rPr lang="da-DK" dirty="0" err="1"/>
              <a:t>arlalinnut</a:t>
            </a:r>
            <a:r>
              <a:rPr lang="da-DK" dirty="0"/>
              <a:t> </a:t>
            </a:r>
            <a:r>
              <a:rPr lang="da-DK" dirty="0" err="1"/>
              <a:t>iliuusissatut</a:t>
            </a:r>
            <a:r>
              <a:rPr lang="da-DK" dirty="0"/>
              <a:t> </a:t>
            </a:r>
            <a:r>
              <a:rPr lang="da-DK" dirty="0" err="1"/>
              <a:t>pilersaarutit</a:t>
            </a:r>
            <a:endParaRPr lang="da-DK" dirty="0"/>
          </a:p>
        </p:txBody>
      </p:sp>
      <p:sp>
        <p:nvSpPr>
          <p:cNvPr id="4" name="Pladsholder til tekst 3">
            <a:extLst>
              <a:ext uri="{FF2B5EF4-FFF2-40B4-BE49-F238E27FC236}">
                <a16:creationId xmlns:a16="http://schemas.microsoft.com/office/drawing/2014/main" id="{9AC6D34A-FFC4-45D4-CD97-370AA729C111}"/>
              </a:ext>
            </a:extLst>
          </p:cNvPr>
          <p:cNvSpPr>
            <a:spLocks noGrp="1"/>
          </p:cNvSpPr>
          <p:nvPr>
            <p:ph type="body" idx="13"/>
          </p:nvPr>
        </p:nvSpPr>
        <p:spPr>
          <a:xfrm>
            <a:off x="7576164" y="2254866"/>
            <a:ext cx="5672879" cy="4294720"/>
          </a:xfrm>
        </p:spPr>
        <p:txBody>
          <a:bodyPr/>
          <a:lstStyle/>
          <a:p>
            <a:endParaRPr lang="da-DK" dirty="0"/>
          </a:p>
        </p:txBody>
      </p:sp>
      <p:pic>
        <p:nvPicPr>
          <p:cNvPr id="6" name="Picture 2" descr="Gammel pub som har fået tilføjet niveaufri adgang">
            <a:extLst>
              <a:ext uri="{FF2B5EF4-FFF2-40B4-BE49-F238E27FC236}">
                <a16:creationId xmlns:a16="http://schemas.microsoft.com/office/drawing/2014/main" id="{9C133D39-A4DA-9429-AC76-84B14FBBB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684" y="2254865"/>
            <a:ext cx="4817223" cy="361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95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51F56D8-5EBC-5D5B-95D5-433EB29444BF}"/>
              </a:ext>
            </a:extLst>
          </p:cNvPr>
          <p:cNvSpPr>
            <a:spLocks noGrp="1"/>
          </p:cNvSpPr>
          <p:nvPr>
            <p:ph type="ctrTitle"/>
          </p:nvPr>
        </p:nvSpPr>
        <p:spPr/>
        <p:txBody>
          <a:bodyPr/>
          <a:lstStyle/>
          <a:p>
            <a:r>
              <a:rPr lang="da-DK" dirty="0" err="1"/>
              <a:t>Sanaartorneq</a:t>
            </a:r>
            <a:endParaRPr lang="da-DK" dirty="0"/>
          </a:p>
        </p:txBody>
      </p:sp>
      <p:sp>
        <p:nvSpPr>
          <p:cNvPr id="6" name="Undertitel 5">
            <a:extLst>
              <a:ext uri="{FF2B5EF4-FFF2-40B4-BE49-F238E27FC236}">
                <a16:creationId xmlns:a16="http://schemas.microsoft.com/office/drawing/2014/main" id="{D9B41152-12A6-3AEA-FB4A-1E3F1682EFF8}"/>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324158776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1553</TotalTime>
  <Words>986</Words>
  <Application>Microsoft Office PowerPoint</Application>
  <PresentationFormat>Widescreen</PresentationFormat>
  <Paragraphs>174</Paragraphs>
  <Slides>40</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40</vt:i4>
      </vt:variant>
    </vt:vector>
  </HeadingPairs>
  <TitlesOfParts>
    <vt:vector size="45" baseType="lpstr">
      <vt:lpstr>Aptos</vt:lpstr>
      <vt:lpstr>Aptos Display</vt:lpstr>
      <vt:lpstr>Arial</vt:lpstr>
      <vt:lpstr>Times New Roman</vt:lpstr>
      <vt:lpstr>Office-tema</vt:lpstr>
      <vt:lpstr>Tamanut naleqqussakkamik ilusilersuineq (TI): Nunarsuarmi anguniakkat assigiinngitsut ataanni</vt:lpstr>
      <vt:lpstr>Tamanut naleqqussakkamik ilusilersuineq nalinginnaasunut atorneqartarnera</vt:lpstr>
      <vt:lpstr>TI: Assersuutigalugu sanaartukkani qanoq paasineqarsinnaava?</vt:lpstr>
      <vt:lpstr>TI: Qulequttani assigiinngitsuniippoqer</vt:lpstr>
      <vt:lpstr>TI: Anguniakkat aamma imarisai qanilliartorput</vt:lpstr>
      <vt:lpstr>TI: Inatsiseqarneq assigiinngitsutigut ingerlanneqarpoq</vt:lpstr>
      <vt:lpstr>IT: Sumiiffiit pitsaasunik misilittagallit</vt:lpstr>
      <vt:lpstr>TI: Nunat assigiinngitsut toqqartarpaat</vt:lpstr>
      <vt:lpstr>Sanaartorneq</vt:lpstr>
      <vt:lpstr>TI: Atuisut eqimattakkuutaat siammassissut eqqarsaatigalugit, piginnaanikillisimasut piginnaanikillisimanngitsullu </vt:lpstr>
      <vt:lpstr>TI: Malugisinnaassusikkut</vt:lpstr>
      <vt:lpstr>TI: Nalinginnaasumik pisariaqartitat amerlasuut</vt:lpstr>
      <vt:lpstr>TI: Eqqarsartaatsikkut tunngasut saqqummeriartuaarput</vt:lpstr>
      <vt:lpstr>TI: Isumannaassuseq aamma ergonomi</vt:lpstr>
      <vt:lpstr>TI: Init nipigissut ukkatarineqarput</vt:lpstr>
      <vt:lpstr>TI: Aqqutissat, qaamaneq, silaannaq</vt:lpstr>
      <vt:lpstr>TI: Maleruagassanik nalimmassaaneq</vt:lpstr>
      <vt:lpstr>TI: Suut iluaqutaanikuunngillat?</vt:lpstr>
      <vt:lpstr>TI: Takornariaqarneq</vt:lpstr>
      <vt:lpstr>TI: Takornariaqarneq pillugu unammillerneq</vt:lpstr>
      <vt:lpstr>TI: Sanaartornerni eriagineqartut</vt:lpstr>
      <vt:lpstr>TI: Ikaartaatit</vt:lpstr>
      <vt:lpstr>TI: Illoqarfinni illoqarfiullu eqqaani aqqutit tikikkuminartut</vt:lpstr>
      <vt:lpstr>TI: Nunamukarsinnaaneq / asimukarsinnaaneq</vt:lpstr>
      <vt:lpstr>TI: Angallanneq</vt:lpstr>
      <vt:lpstr>TI: Ilaasunik angallassinermut assersuutit, EU</vt:lpstr>
      <vt:lpstr>TI: Timmisartuussinerit</vt:lpstr>
      <vt:lpstr>TI: Malittarisassaq tunngavigalugu ikaartaatinik angalaneq</vt:lpstr>
      <vt:lpstr>TI: Sumiiffik tamanut pingaaruteqarpoq</vt:lpstr>
      <vt:lpstr>TI: Nunap ilusaasa assigiinngissutaat inissianut isernissamut atorneqartarpoq</vt:lpstr>
      <vt:lpstr>TI: Inissiat naleqqussarneqarsinnaasut</vt:lpstr>
      <vt:lpstr>TI: Qarasaasiat, nittartakkat aamma tunisassiat</vt:lpstr>
      <vt:lpstr>TI: Atuisunit atorneqartartunit nioqqutissat aamma digitalikkut paasissutissat</vt:lpstr>
      <vt:lpstr>TI: Pisortat nittartaggai</vt:lpstr>
      <vt:lpstr>TI: Qarasaasiani, tablet-ini aamma mobiilini nittartakkatigut apps-inullu piumasaqaatit assigiit</vt:lpstr>
      <vt:lpstr>TI: Allagartat takneqarsinnaasut ajornannginnerusumik iliuuseqarfigineqarsinnaalernikuupput</vt:lpstr>
      <vt:lpstr>TI: Ussersorneq</vt:lpstr>
      <vt:lpstr>TI: Allagartalersuieq</vt:lpstr>
      <vt:lpstr>TI: Maani qanoq amerlatigisut smartphoneqarpat?</vt:lpstr>
      <vt:lpstr>TI: Nalinginnaanerusut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 in Greenland</dc:title>
  <dc:creator>Søren Ginnerup</dc:creator>
  <cp:lastModifiedBy>Karen Lerch</cp:lastModifiedBy>
  <cp:revision>55</cp:revision>
  <dcterms:created xsi:type="dcterms:W3CDTF">2024-05-24T09:26:11Z</dcterms:created>
  <dcterms:modified xsi:type="dcterms:W3CDTF">2024-05-30T17:26:28Z</dcterms:modified>
</cp:coreProperties>
</file>