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3400" cy="7562850"/>
  <p:notesSz cx="10693400" cy="75628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hMeYjMVBpriWahq+XTAusfDvy4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95" d="100"/>
          <a:sy n="95" d="100"/>
        </p:scale>
        <p:origin x="160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390434cef_1_35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4390434ce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390434cef_1_1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4390434ce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4390434cef_1_6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24390434ce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4390434cef_1_7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g24390434cef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47444b47a_0_39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2447444b47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47444b47a_0_13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447444b47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47444b47a_0_6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447444b4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47444b47a_0_2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447444b47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390434cef_1_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4390434c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1"/>
          </p:nvPr>
        </p:nvSpPr>
        <p:spPr>
          <a:xfrm>
            <a:off x="553573" y="1973035"/>
            <a:ext cx="9571990" cy="257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subTitle" idx="1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553573" y="1973035"/>
            <a:ext cx="9571990" cy="257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157163" y="6760241"/>
            <a:ext cx="9469437" cy="7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12700" marR="5080" lvl="0" indent="0" algn="l" rtl="0">
              <a:lnSpc>
                <a:spcPct val="90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spc="20" dirty="0">
                <a:solidFill>
                  <a:srgbClr val="000000"/>
                </a:solidFill>
                <a:latin typeface="Segoe UI"/>
                <a:cs typeface="Segoe UI"/>
              </a:rPr>
              <a:t>MEEQQAT INUUSUTTULLU PIGINNAASAMIKKUT KILLEQARTUT ANGERLARSIMAFFIMMI SUNGIUSARNEQ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200" y="173200"/>
            <a:ext cx="8486400" cy="658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390434cef_1_35"/>
          <p:cNvSpPr txBox="1">
            <a:spLocks noGrp="1"/>
          </p:cNvSpPr>
          <p:nvPr>
            <p:ph type="title"/>
          </p:nvPr>
        </p:nvSpPr>
        <p:spPr>
          <a:xfrm>
            <a:off x="560650" y="556725"/>
            <a:ext cx="9041100" cy="36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INERSIMASUNUT ANGERLARSIMAFFIMMI SUNGIUSARNEQ</a:t>
            </a:r>
            <a:endParaRPr sz="2300" dirty="0"/>
          </a:p>
        </p:txBody>
      </p:sp>
      <p:sp>
        <p:nvSpPr>
          <p:cNvPr id="113" name="Google Shape;113;g24390434cef_1_35"/>
          <p:cNvSpPr txBox="1">
            <a:spLocks noGrp="1"/>
          </p:cNvSpPr>
          <p:nvPr>
            <p:ph type="body" idx="1"/>
          </p:nvPr>
        </p:nvSpPr>
        <p:spPr>
          <a:xfrm>
            <a:off x="560650" y="1053684"/>
            <a:ext cx="5421050" cy="595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01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Inersimasut</a:t>
            </a:r>
            <a:r>
              <a:rPr lang="en-US" sz="2200" dirty="0"/>
              <a:t> </a:t>
            </a:r>
            <a:r>
              <a:rPr lang="en-US" sz="2200" dirty="0" err="1"/>
              <a:t>aamma</a:t>
            </a:r>
            <a:r>
              <a:rPr lang="en-US" sz="2200" dirty="0"/>
              <a:t> </a:t>
            </a:r>
            <a:r>
              <a:rPr lang="en-US" sz="2200" dirty="0" err="1"/>
              <a:t>angerlarsimaffimmi</a:t>
            </a:r>
            <a:r>
              <a:rPr lang="en-US" sz="2200" dirty="0"/>
              <a:t> </a:t>
            </a:r>
            <a:r>
              <a:rPr lang="en-US" sz="2200" dirty="0" err="1"/>
              <a:t>sungiusarneqarsinnaapput</a:t>
            </a:r>
            <a:r>
              <a:rPr lang="en-US" sz="2200" dirty="0"/>
              <a:t>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Nammineerluni</a:t>
            </a:r>
            <a:r>
              <a:rPr lang="en-US" sz="2200" dirty="0"/>
              <a:t> </a:t>
            </a:r>
            <a:r>
              <a:rPr lang="en-US" sz="2200" dirty="0" err="1"/>
              <a:t>sungiusariaatsimik</a:t>
            </a:r>
            <a:r>
              <a:rPr lang="en-US" sz="2200" dirty="0"/>
              <a:t> </a:t>
            </a:r>
            <a:r>
              <a:rPr lang="en-US" sz="2200" dirty="0" err="1"/>
              <a:t>ilitsersuisoq</a:t>
            </a:r>
            <a:r>
              <a:rPr lang="en-US" sz="2200" dirty="0"/>
              <a:t> </a:t>
            </a:r>
            <a:r>
              <a:rPr lang="en-US" sz="2200" dirty="0" err="1"/>
              <a:t>attavigisinnaagaanni</a:t>
            </a:r>
            <a:r>
              <a:rPr lang="en-US" sz="2200" dirty="0"/>
              <a:t> </a:t>
            </a:r>
            <a:r>
              <a:rPr lang="en-US" sz="2200" dirty="0" err="1"/>
              <a:t>taava</a:t>
            </a:r>
            <a:r>
              <a:rPr lang="en-US" sz="2200" dirty="0"/>
              <a:t> </a:t>
            </a:r>
            <a:r>
              <a:rPr lang="en-US" sz="2200" dirty="0" err="1"/>
              <a:t>taanna</a:t>
            </a:r>
            <a:r>
              <a:rPr lang="en-US" sz="2200" dirty="0"/>
              <a:t> </a:t>
            </a:r>
            <a:r>
              <a:rPr lang="en-US" sz="2200" dirty="0" err="1"/>
              <a:t>toqqaannaq</a:t>
            </a:r>
            <a:r>
              <a:rPr lang="en-US" sz="2200" dirty="0"/>
              <a:t> </a:t>
            </a:r>
            <a:r>
              <a:rPr lang="en-US" sz="2200" dirty="0" err="1"/>
              <a:t>unamminartut</a:t>
            </a:r>
            <a:r>
              <a:rPr lang="en-US" sz="2200" dirty="0"/>
              <a:t>, </a:t>
            </a:r>
            <a:r>
              <a:rPr lang="en-US" sz="2200" dirty="0" err="1"/>
              <a:t>ineriartornerit</a:t>
            </a:r>
            <a:r>
              <a:rPr lang="en-US" sz="2200" dirty="0"/>
              <a:t> </a:t>
            </a:r>
            <a:r>
              <a:rPr lang="en-US" sz="2200" dirty="0" err="1"/>
              <a:t>pillugit</a:t>
            </a:r>
            <a:r>
              <a:rPr lang="en-US" sz="2200" dirty="0"/>
              <a:t> </a:t>
            </a:r>
            <a:r>
              <a:rPr lang="en-US" sz="2200" dirty="0" err="1"/>
              <a:t>oqaloqatigineqarsinnaavoq</a:t>
            </a:r>
            <a:r>
              <a:rPr lang="en-US" sz="2200" dirty="0"/>
              <a:t> </a:t>
            </a:r>
            <a:r>
              <a:rPr lang="en-US" sz="2200" dirty="0" err="1"/>
              <a:t>taamaalilluni</a:t>
            </a:r>
            <a:r>
              <a:rPr lang="en-US" sz="2200" dirty="0"/>
              <a:t> </a:t>
            </a:r>
            <a:r>
              <a:rPr lang="en-US" sz="2200" dirty="0" err="1"/>
              <a:t>ineriartuutissat</a:t>
            </a:r>
            <a:r>
              <a:rPr lang="en-US" sz="2200" dirty="0"/>
              <a:t> </a:t>
            </a:r>
            <a:r>
              <a:rPr lang="en-US" sz="2200" dirty="0" err="1"/>
              <a:t>eqqartorneqarsinnaalerlutik</a:t>
            </a:r>
            <a:r>
              <a:rPr lang="en-US" sz="2200" dirty="0"/>
              <a:t>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Sungiusarneqarnissamik</a:t>
            </a:r>
            <a:r>
              <a:rPr lang="en-US" sz="2200" dirty="0"/>
              <a:t> </a:t>
            </a:r>
            <a:r>
              <a:rPr lang="en-US" sz="2200" dirty="0" err="1"/>
              <a:t>pisariaqartitsisoqartillugu</a:t>
            </a:r>
            <a:r>
              <a:rPr lang="en-US" sz="2200" dirty="0"/>
              <a:t>, </a:t>
            </a:r>
            <a:r>
              <a:rPr lang="en-US" sz="2200" dirty="0" err="1"/>
              <a:t>taava</a:t>
            </a:r>
            <a:r>
              <a:rPr lang="en-US" sz="2200" dirty="0"/>
              <a:t> </a:t>
            </a:r>
            <a:r>
              <a:rPr lang="en-US" sz="2200" dirty="0" err="1"/>
              <a:t>sungiusaasumik</a:t>
            </a:r>
            <a:r>
              <a:rPr lang="en-US" sz="2200" dirty="0"/>
              <a:t> </a:t>
            </a:r>
            <a:r>
              <a:rPr lang="en-US" sz="2200" dirty="0" err="1"/>
              <a:t>ikiuutaasussamik</a:t>
            </a:r>
            <a:r>
              <a:rPr lang="en-US" sz="2200" dirty="0"/>
              <a:t> </a:t>
            </a:r>
            <a:r>
              <a:rPr lang="en-US" sz="2200" dirty="0" err="1"/>
              <a:t>akuersissuteqartoqartarpoq</a:t>
            </a:r>
            <a:r>
              <a:rPr lang="en-US" sz="2200" dirty="0"/>
              <a:t> </a:t>
            </a:r>
            <a:r>
              <a:rPr lang="en-US" sz="2200" dirty="0" err="1"/>
              <a:t>taava</a:t>
            </a:r>
            <a:r>
              <a:rPr lang="en-US" sz="2200" dirty="0"/>
              <a:t> </a:t>
            </a:r>
            <a:r>
              <a:rPr lang="en-US" sz="2200" dirty="0" err="1"/>
              <a:t>aamma</a:t>
            </a:r>
            <a:r>
              <a:rPr lang="en-US" sz="2200" dirty="0"/>
              <a:t> </a:t>
            </a:r>
            <a:r>
              <a:rPr lang="en-US" sz="2200" dirty="0" err="1"/>
              <a:t>nammineq</a:t>
            </a:r>
            <a:r>
              <a:rPr lang="en-US" sz="2200" dirty="0"/>
              <a:t> </a:t>
            </a:r>
            <a:r>
              <a:rPr lang="en-US" sz="2200" dirty="0" err="1"/>
              <a:t>peqataasarpoq</a:t>
            </a:r>
            <a:r>
              <a:rPr lang="en-US" sz="2200" dirty="0"/>
              <a:t>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None/>
            </a:pPr>
            <a:endParaRPr sz="2200" dirty="0"/>
          </a:p>
        </p:txBody>
      </p:sp>
      <p:pic>
        <p:nvPicPr>
          <p:cNvPr id="114" name="Google Shape;114;g24390434cef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3969" y="5918551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4390434cef_1_35"/>
          <p:cNvPicPr preferRelativeResize="0"/>
          <p:nvPr/>
        </p:nvPicPr>
        <p:blipFill rotWithShape="1">
          <a:blip r:embed="rId4">
            <a:alphaModFix/>
          </a:blip>
          <a:srcRect l="14268" t="4012" r="7158"/>
          <a:stretch/>
        </p:blipFill>
        <p:spPr>
          <a:xfrm>
            <a:off x="6550875" y="1385575"/>
            <a:ext cx="3050876" cy="37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586725" y="430961"/>
            <a:ext cx="8967900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ANGERLARSIMAFFIMMI SUNGIUSARIAASEQ AAQQIISSUTIT ILAGISINNAAVAAT</a:t>
            </a:r>
            <a:endParaRPr sz="2300" dirty="0"/>
          </a:p>
        </p:txBody>
      </p:sp>
      <p:sp>
        <p:nvSpPr>
          <p:cNvPr id="121" name="Google Shape;121;p4"/>
          <p:cNvSpPr txBox="1"/>
          <p:nvPr/>
        </p:nvSpPr>
        <p:spPr>
          <a:xfrm>
            <a:off x="586725" y="1274825"/>
            <a:ext cx="6196800" cy="655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Ilaquttat</a:t>
            </a:r>
            <a:r>
              <a:rPr lang="en-US" sz="2000" dirty="0"/>
              <a:t> </a:t>
            </a:r>
            <a:r>
              <a:rPr lang="en-US" sz="2000" dirty="0" err="1"/>
              <a:t>akornanni</a:t>
            </a:r>
            <a:r>
              <a:rPr lang="en-US" sz="2000" dirty="0"/>
              <a:t> </a:t>
            </a:r>
            <a:r>
              <a:rPr lang="en-US" sz="2000" dirty="0" err="1"/>
              <a:t>nuanniillioraangat</a:t>
            </a:r>
            <a:r>
              <a:rPr lang="en-US" sz="2000" dirty="0"/>
              <a:t> </a:t>
            </a:r>
            <a:r>
              <a:rPr lang="en-US" sz="2000" dirty="0" err="1"/>
              <a:t>ilaqutariit</a:t>
            </a:r>
            <a:r>
              <a:rPr lang="en-US" sz="2000" dirty="0"/>
              <a:t> </a:t>
            </a:r>
            <a:r>
              <a:rPr lang="en-US" sz="2000" dirty="0" err="1"/>
              <a:t>ilorrisimaarnerannut</a:t>
            </a:r>
            <a:r>
              <a:rPr lang="en-US" sz="2000" dirty="0"/>
              <a:t> </a:t>
            </a:r>
            <a:r>
              <a:rPr lang="en-US" sz="2000" dirty="0" err="1"/>
              <a:t>sunniuteqartarpoq</a:t>
            </a:r>
            <a:r>
              <a:rPr lang="en-US" sz="2000" dirty="0"/>
              <a:t> </a:t>
            </a:r>
            <a:r>
              <a:rPr lang="en-US" sz="2000" dirty="0" err="1"/>
              <a:t>inuiaqatigiinnullu</a:t>
            </a:r>
            <a:r>
              <a:rPr lang="en-US" sz="2000" dirty="0"/>
              <a:t> </a:t>
            </a:r>
            <a:r>
              <a:rPr lang="en-US" sz="2000" dirty="0" err="1"/>
              <a:t>tamanna</a:t>
            </a:r>
            <a:r>
              <a:rPr lang="en-US" sz="2000" dirty="0"/>
              <a:t> </a:t>
            </a:r>
            <a:r>
              <a:rPr lang="en-US" sz="2000" dirty="0" err="1"/>
              <a:t>akisuvoq</a:t>
            </a:r>
            <a:r>
              <a:rPr lang="en-US" sz="2000" dirty="0"/>
              <a:t>, </a:t>
            </a:r>
            <a:r>
              <a:rPr lang="en-US" sz="2000" dirty="0" err="1"/>
              <a:t>ilaqutariimmi</a:t>
            </a:r>
            <a:r>
              <a:rPr lang="en-US" sz="2000" dirty="0"/>
              <a:t> </a:t>
            </a:r>
            <a:r>
              <a:rPr lang="en-US" sz="2000" dirty="0" err="1"/>
              <a:t>tamarmik</a:t>
            </a:r>
            <a:r>
              <a:rPr lang="en-US" sz="2000" dirty="0"/>
              <a:t> </a:t>
            </a:r>
            <a:r>
              <a:rPr lang="en-US" sz="2000" dirty="0" err="1"/>
              <a:t>taakkualu</a:t>
            </a:r>
            <a:r>
              <a:rPr lang="en-US" sz="2000" dirty="0"/>
              <a:t> </a:t>
            </a:r>
            <a:r>
              <a:rPr lang="en-US" sz="2000" dirty="0" err="1"/>
              <a:t>attaveqaataat</a:t>
            </a:r>
            <a:r>
              <a:rPr lang="en-US" sz="2000" dirty="0"/>
              <a:t> </a:t>
            </a:r>
            <a:r>
              <a:rPr lang="en-US" sz="2000" dirty="0" err="1"/>
              <a:t>nuanniilliulertarmata</a:t>
            </a:r>
            <a:r>
              <a:rPr lang="en-US" sz="2000" dirty="0"/>
              <a:t>.</a:t>
            </a:r>
            <a:endParaRPr sz="2000" dirty="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Kalaallit Nunaat FN’s </a:t>
            </a:r>
            <a:r>
              <a:rPr lang="en-US" sz="2000" dirty="0" err="1"/>
              <a:t>innarluutillit</a:t>
            </a:r>
            <a:r>
              <a:rPr lang="en-US" sz="2000" dirty="0"/>
              <a:t> </a:t>
            </a:r>
            <a:r>
              <a:rPr lang="en-US" sz="2000" dirty="0" err="1"/>
              <a:t>pillugit</a:t>
            </a:r>
            <a:r>
              <a:rPr lang="en-US" sz="2000" dirty="0"/>
              <a:t> </a:t>
            </a:r>
            <a:r>
              <a:rPr lang="en-US" sz="2000" dirty="0" err="1"/>
              <a:t>isumaqatigiissutaat</a:t>
            </a:r>
            <a:r>
              <a:rPr lang="en-US" sz="2000" dirty="0"/>
              <a:t> </a:t>
            </a:r>
            <a:r>
              <a:rPr lang="en-US" sz="2000" dirty="0" err="1"/>
              <a:t>nunarsuarmilu</a:t>
            </a:r>
            <a:r>
              <a:rPr lang="en-US" sz="2000" dirty="0"/>
              <a:t> </a:t>
            </a:r>
            <a:r>
              <a:rPr lang="en-US" sz="2000" dirty="0" err="1"/>
              <a:t>anguniagassat</a:t>
            </a:r>
            <a:r>
              <a:rPr lang="en-US" sz="2000" dirty="0"/>
              <a:t> </a:t>
            </a:r>
            <a:r>
              <a:rPr lang="en-US" sz="2000" dirty="0" err="1"/>
              <a:t>atuutilersinnikuuaat</a:t>
            </a:r>
            <a:r>
              <a:rPr lang="en-US" sz="2000" dirty="0"/>
              <a:t>.</a:t>
            </a:r>
            <a:endParaRPr sz="2000" dirty="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Kalaallit Nunaat </a:t>
            </a:r>
            <a:r>
              <a:rPr lang="en-US" sz="2000" dirty="0" err="1"/>
              <a:t>innarluutillit</a:t>
            </a:r>
            <a:r>
              <a:rPr lang="en-US" sz="2000" dirty="0"/>
              <a:t> </a:t>
            </a:r>
            <a:r>
              <a:rPr lang="en-US" sz="2000" dirty="0" err="1"/>
              <a:t>illersuisoqarpoq</a:t>
            </a:r>
            <a:r>
              <a:rPr lang="en-US" sz="2000" dirty="0"/>
              <a:t>, </a:t>
            </a:r>
            <a:r>
              <a:rPr lang="en-US" sz="2000" dirty="0" err="1"/>
              <a:t>innarluutillit</a:t>
            </a:r>
            <a:r>
              <a:rPr lang="en-US" sz="2000" dirty="0"/>
              <a:t> </a:t>
            </a:r>
            <a:r>
              <a:rPr lang="en-US" sz="2000" dirty="0" err="1"/>
              <a:t>pillugit</a:t>
            </a:r>
            <a:r>
              <a:rPr lang="en-US" sz="2000" dirty="0"/>
              <a:t> </a:t>
            </a:r>
            <a:r>
              <a:rPr lang="en-US" sz="2000" dirty="0" err="1"/>
              <a:t>inatsiseqarpoq</a:t>
            </a:r>
            <a:r>
              <a:rPr lang="en-US" sz="2000" dirty="0"/>
              <a:t> </a:t>
            </a:r>
            <a:r>
              <a:rPr lang="en-US" sz="2000" dirty="0" err="1"/>
              <a:t>iliuusissatullu</a:t>
            </a:r>
            <a:r>
              <a:rPr lang="en-US" sz="2000" dirty="0"/>
              <a:t> </a:t>
            </a:r>
            <a:r>
              <a:rPr lang="en-US" sz="2000" dirty="0" err="1"/>
              <a:t>pilersaarut</a:t>
            </a:r>
            <a:r>
              <a:rPr lang="en-US" sz="2000" dirty="0"/>
              <a:t> </a:t>
            </a:r>
            <a:r>
              <a:rPr lang="en-US" sz="2000" dirty="0" err="1"/>
              <a:t>aqqutigalugit</a:t>
            </a:r>
            <a:r>
              <a:rPr lang="en-US" sz="2000" dirty="0"/>
              <a:t> </a:t>
            </a:r>
            <a:r>
              <a:rPr lang="en-US" sz="2000" dirty="0" err="1"/>
              <a:t>pisinnaatitaaffilerneqarpoq</a:t>
            </a:r>
            <a:r>
              <a:rPr lang="en-US" sz="2000" dirty="0"/>
              <a:t>. </a:t>
            </a:r>
            <a:endParaRPr sz="2000" dirty="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dirty="0" err="1">
                <a:solidFill>
                  <a:schemeClr val="dk1"/>
                </a:solidFill>
              </a:rPr>
              <a:t>Politikerit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akisussaaffigaat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meeqqat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aamma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inersimasut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taakkualu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qanigisaat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pitsaasumik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atugassaqarnissaat</a:t>
            </a:r>
            <a:endParaRPr sz="2000" dirty="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Angerlarsimaffimmi</a:t>
            </a:r>
            <a:r>
              <a:rPr lang="en-US" sz="2000" dirty="0"/>
              <a:t> </a:t>
            </a:r>
            <a:r>
              <a:rPr lang="en-US" sz="2000" dirty="0" err="1"/>
              <a:t>sungiusarneq</a:t>
            </a:r>
            <a:r>
              <a:rPr lang="en-US" sz="2000" dirty="0"/>
              <a:t> </a:t>
            </a:r>
            <a:r>
              <a:rPr lang="en-US" sz="2000" dirty="0" err="1"/>
              <a:t>aaqqiissutit</a:t>
            </a:r>
            <a:r>
              <a:rPr lang="en-US" sz="2000" dirty="0"/>
              <a:t> </a:t>
            </a:r>
            <a:r>
              <a:rPr lang="en-US" sz="2000" dirty="0" err="1"/>
              <a:t>ilagisinnaavaat</a:t>
            </a:r>
            <a:r>
              <a:rPr lang="en-US" sz="2000" dirty="0"/>
              <a:t>.</a:t>
            </a:r>
            <a:endParaRPr sz="2000" dirty="0"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1511" y="6269375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7075" y="1293475"/>
            <a:ext cx="3605075" cy="4507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390434cef_1_12"/>
          <p:cNvSpPr txBox="1">
            <a:spLocks noGrp="1"/>
          </p:cNvSpPr>
          <p:nvPr>
            <p:ph type="title"/>
          </p:nvPr>
        </p:nvSpPr>
        <p:spPr>
          <a:xfrm>
            <a:off x="348600" y="104233"/>
            <a:ext cx="8468100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ANGERLARSIMAFFIMMI SUNGIUSARNERIT INERNILERNEQARNERAT</a:t>
            </a:r>
            <a:endParaRPr sz="2300" dirty="0"/>
          </a:p>
        </p:txBody>
      </p:sp>
      <p:sp>
        <p:nvSpPr>
          <p:cNvPr id="129" name="Google Shape;129;g24390434cef_1_12"/>
          <p:cNvSpPr txBox="1"/>
          <p:nvPr/>
        </p:nvSpPr>
        <p:spPr>
          <a:xfrm>
            <a:off x="348600" y="824943"/>
            <a:ext cx="5457000" cy="594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r>
              <a:rPr lang="en-US" sz="2300" dirty="0">
                <a:solidFill>
                  <a:schemeClr val="dk1"/>
                </a:solidFill>
              </a:rPr>
              <a:t>Kalaallit </a:t>
            </a:r>
            <a:r>
              <a:rPr lang="en-US" sz="2300" dirty="0" err="1">
                <a:solidFill>
                  <a:schemeClr val="dk1"/>
                </a:solidFill>
              </a:rPr>
              <a:t>Nunaanni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angerlarsimaffimmi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sungiusarneqarusuttut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sukkanerpaamik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ikiorneqarsinnaapput</a:t>
            </a:r>
            <a:r>
              <a:rPr lang="en-US" sz="2300" dirty="0">
                <a:solidFill>
                  <a:schemeClr val="dk1"/>
                </a:solidFill>
              </a:rPr>
              <a:t>, </a:t>
            </a:r>
            <a:r>
              <a:rPr lang="en-US" sz="2300" dirty="0" err="1">
                <a:solidFill>
                  <a:schemeClr val="dk1"/>
                </a:solidFill>
              </a:rPr>
              <a:t>tassami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angerlarsimaffimmi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sungiusarnerit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iluaqutaareerput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kalaallillu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atugassarititaanut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tulluarsarneqarsinnaammata</a:t>
            </a:r>
            <a:r>
              <a:rPr lang="en-US" sz="2300" dirty="0">
                <a:solidFill>
                  <a:schemeClr val="dk1"/>
                </a:solidFill>
              </a:rPr>
              <a:t>. </a:t>
            </a: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r>
              <a:rPr lang="en-US" sz="2300" dirty="0" err="1">
                <a:solidFill>
                  <a:schemeClr val="dk1"/>
                </a:solidFill>
              </a:rPr>
              <a:t>Angerlarsimaffimmi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sungiusarneq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ilorrisimaartitsisinnaavoq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innarluutillillu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ineriartornisaanut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kinguneqarsinnaavoq</a:t>
            </a:r>
            <a:r>
              <a:rPr lang="en-US" sz="2300" dirty="0">
                <a:solidFill>
                  <a:schemeClr val="dk1"/>
                </a:solidFill>
              </a:rPr>
              <a:t> – </a:t>
            </a:r>
            <a:r>
              <a:rPr lang="en-US" sz="2300" dirty="0" err="1">
                <a:solidFill>
                  <a:schemeClr val="dk1"/>
                </a:solidFill>
              </a:rPr>
              <a:t>meeqqanut</a:t>
            </a:r>
            <a:r>
              <a:rPr lang="en-US" sz="2300" dirty="0">
                <a:solidFill>
                  <a:schemeClr val="dk1"/>
                </a:solidFill>
              </a:rPr>
              <a:t>, </a:t>
            </a:r>
            <a:r>
              <a:rPr lang="en-US" sz="2300" dirty="0" err="1">
                <a:solidFill>
                  <a:schemeClr val="dk1"/>
                </a:solidFill>
              </a:rPr>
              <a:t>inuusuttunut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inersimasunullu</a:t>
            </a:r>
            <a:r>
              <a:rPr lang="en-US" sz="2300" dirty="0">
                <a:solidFill>
                  <a:schemeClr val="dk1"/>
                </a:solidFill>
              </a:rPr>
              <a:t>.</a:t>
            </a:r>
            <a:endParaRPr sz="2000" dirty="0"/>
          </a:p>
        </p:txBody>
      </p:sp>
      <p:pic>
        <p:nvPicPr>
          <p:cNvPr id="130" name="Google Shape;130;g24390434cef_1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619" y="7116000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4390434cef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438" y="3506575"/>
            <a:ext cx="2923050" cy="36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4390434cef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950" y="683325"/>
            <a:ext cx="3234034" cy="24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4390434cef_1_60"/>
          <p:cNvSpPr txBox="1">
            <a:spLocks noGrp="1"/>
          </p:cNvSpPr>
          <p:nvPr>
            <p:ph type="title"/>
          </p:nvPr>
        </p:nvSpPr>
        <p:spPr>
          <a:xfrm>
            <a:off x="608669" y="322772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MARGIT JONSSON </a:t>
            </a:r>
            <a:endParaRPr sz="2300"/>
          </a:p>
        </p:txBody>
      </p:sp>
      <p:sp>
        <p:nvSpPr>
          <p:cNvPr id="50" name="Google Shape;50;g24390434cef_1_60"/>
          <p:cNvSpPr txBox="1"/>
          <p:nvPr/>
        </p:nvSpPr>
        <p:spPr>
          <a:xfrm>
            <a:off x="114300" y="814388"/>
            <a:ext cx="5994875" cy="6476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Meeqqanut</a:t>
            </a:r>
            <a:r>
              <a:rPr lang="en-US" sz="2100" dirty="0"/>
              <a:t> </a:t>
            </a:r>
            <a:r>
              <a:rPr lang="en-US" sz="2100" dirty="0" err="1"/>
              <a:t>sisamanut</a:t>
            </a:r>
            <a:r>
              <a:rPr lang="en-US" sz="2100" dirty="0"/>
              <a:t> </a:t>
            </a:r>
            <a:r>
              <a:rPr lang="en-US" sz="2100" dirty="0" err="1"/>
              <a:t>anaanaavunga</a:t>
            </a:r>
            <a:r>
              <a:rPr lang="en-US" sz="2100" dirty="0"/>
              <a:t>, Otilia </a:t>
            </a:r>
            <a:r>
              <a:rPr lang="en-US" sz="2100" dirty="0" err="1"/>
              <a:t>Jeg</a:t>
            </a:r>
            <a:r>
              <a:rPr lang="en-US" sz="2100" dirty="0"/>
              <a:t> er mor til fire </a:t>
            </a:r>
            <a:r>
              <a:rPr lang="en-US" sz="2100" dirty="0" err="1"/>
              <a:t>børn</a:t>
            </a:r>
            <a:r>
              <a:rPr lang="en-US" sz="2100" dirty="0"/>
              <a:t>, </a:t>
            </a:r>
            <a:r>
              <a:rPr lang="en-US" sz="2100" dirty="0" err="1"/>
              <a:t>hvor</a:t>
            </a:r>
            <a:r>
              <a:rPr lang="en-US" sz="2100" dirty="0"/>
              <a:t> </a:t>
            </a:r>
            <a:r>
              <a:rPr lang="en-US" sz="2100" dirty="0" err="1"/>
              <a:t>af</a:t>
            </a:r>
            <a:r>
              <a:rPr lang="en-US" sz="2100" dirty="0"/>
              <a:t> Otilia </a:t>
            </a:r>
            <a:r>
              <a:rPr lang="en-US" sz="2100" dirty="0" err="1"/>
              <a:t>nukarlersaavoq</a:t>
            </a:r>
            <a:r>
              <a:rPr lang="en-US" sz="2100" dirty="0"/>
              <a:t> </a:t>
            </a:r>
            <a:r>
              <a:rPr lang="en-US" sz="2100" dirty="0" err="1"/>
              <a:t>nunarsuarmilu</a:t>
            </a:r>
            <a:r>
              <a:rPr lang="en-US" sz="2100" dirty="0"/>
              <a:t> </a:t>
            </a:r>
            <a:r>
              <a:rPr lang="en-US" sz="2100" dirty="0" err="1"/>
              <a:t>kisiartaalluni</a:t>
            </a:r>
            <a:r>
              <a:rPr lang="en-US" sz="2100" dirty="0"/>
              <a:t> </a:t>
            </a:r>
            <a:r>
              <a:rPr lang="en-US" sz="2100" dirty="0" err="1"/>
              <a:t>kromosomvariant-eqarluni</a:t>
            </a:r>
            <a:r>
              <a:rPr lang="en-US" sz="2100" dirty="0"/>
              <a:t> </a:t>
            </a:r>
            <a:r>
              <a:rPr lang="en-US" sz="2100" dirty="0" err="1"/>
              <a:t>inunngortuulluni</a:t>
            </a:r>
            <a:r>
              <a:rPr lang="en-US" sz="210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sungiusartaleratta</a:t>
            </a:r>
            <a:r>
              <a:rPr lang="en-US" sz="2100" dirty="0"/>
              <a:t> Otilia </a:t>
            </a:r>
            <a:r>
              <a:rPr lang="en-US" sz="2100" dirty="0" err="1"/>
              <a:t>pingasunik</a:t>
            </a:r>
            <a:r>
              <a:rPr lang="en-US" sz="2100" dirty="0"/>
              <a:t> </a:t>
            </a:r>
            <a:r>
              <a:rPr lang="en-US" sz="2100" dirty="0" err="1"/>
              <a:t>ukioqarpoq</a:t>
            </a:r>
            <a:r>
              <a:rPr lang="en-US" sz="2100" dirty="0"/>
              <a:t>, </a:t>
            </a:r>
            <a:r>
              <a:rPr lang="en-US" sz="2100" dirty="0" err="1"/>
              <a:t>pisussinnaasimanngilarlu</a:t>
            </a:r>
            <a:r>
              <a:rPr lang="en-US" sz="2100" dirty="0"/>
              <a:t>. </a:t>
            </a:r>
            <a:r>
              <a:rPr lang="en-US" sz="2100" dirty="0" err="1"/>
              <a:t>Sap.ak</a:t>
            </a:r>
            <a:r>
              <a:rPr lang="en-US" sz="2100" dirty="0"/>
              <a:t>. </a:t>
            </a:r>
            <a:r>
              <a:rPr lang="en-US" sz="2100" dirty="0" err="1"/>
              <a:t>Tallimat</a:t>
            </a:r>
            <a:r>
              <a:rPr lang="en-US" sz="2100" dirty="0"/>
              <a:t> </a:t>
            </a:r>
            <a:r>
              <a:rPr lang="en-US" sz="2100" dirty="0" err="1"/>
              <a:t>angerlarsimaffitsinni</a:t>
            </a:r>
            <a:r>
              <a:rPr lang="en-US" sz="2100" dirty="0"/>
              <a:t> </a:t>
            </a:r>
            <a:r>
              <a:rPr lang="en-US" sz="2100" dirty="0" err="1"/>
              <a:t>sungiusartalereerluta</a:t>
            </a:r>
            <a:r>
              <a:rPr lang="en-US" sz="2100" dirty="0"/>
              <a:t> Otilia </a:t>
            </a:r>
            <a:r>
              <a:rPr lang="en-US" sz="2100" dirty="0" err="1"/>
              <a:t>siullerpaamik</a:t>
            </a:r>
            <a:r>
              <a:rPr lang="en-US" sz="2100" dirty="0"/>
              <a:t> </a:t>
            </a:r>
            <a:r>
              <a:rPr lang="en-US" sz="2100" dirty="0" err="1"/>
              <a:t>allorpoq</a:t>
            </a:r>
            <a:r>
              <a:rPr lang="en-US" sz="2100" dirty="0"/>
              <a:t> </a:t>
            </a:r>
            <a:r>
              <a:rPr lang="en-US" sz="2100" dirty="0" err="1"/>
              <a:t>qulariunnaarparalu</a:t>
            </a:r>
            <a:r>
              <a:rPr lang="en-US" sz="2100" dirty="0"/>
              <a:t> </a:t>
            </a: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sungiusarneq</a:t>
            </a:r>
            <a:r>
              <a:rPr lang="en-US" sz="2100" dirty="0"/>
              <a:t> </a:t>
            </a:r>
            <a:r>
              <a:rPr lang="en-US" sz="2100" dirty="0" err="1"/>
              <a:t>iluaqutaasoq</a:t>
            </a:r>
            <a:r>
              <a:rPr lang="en-US" sz="2100" dirty="0"/>
              <a:t>. </a:t>
            </a:r>
            <a:r>
              <a:rPr lang="en-US" sz="2100" dirty="0" err="1"/>
              <a:t>Jeg</a:t>
            </a:r>
            <a:r>
              <a:rPr lang="en-US" sz="2100" dirty="0"/>
              <a:t> </a:t>
            </a:r>
            <a:r>
              <a:rPr lang="en-US" sz="2100" dirty="0" err="1"/>
              <a:t>hjemmetrænede</a:t>
            </a:r>
            <a:r>
              <a:rPr lang="en-US" sz="2100" dirty="0"/>
              <a:t> Otilia </a:t>
            </a:r>
            <a:r>
              <a:rPr lang="en-US" sz="2100" dirty="0" err="1"/>
              <a:t>i</a:t>
            </a:r>
            <a:r>
              <a:rPr lang="en-US" sz="2100" dirty="0"/>
              <a:t> 15 </a:t>
            </a:r>
            <a:r>
              <a:rPr lang="en-US" sz="2100" dirty="0" err="1"/>
              <a:t>år</a:t>
            </a:r>
            <a:r>
              <a:rPr lang="en-US" sz="2100" dirty="0"/>
              <a:t> til </a:t>
            </a:r>
            <a:r>
              <a:rPr lang="en-US" sz="2100" dirty="0" err="1"/>
              <a:t>hun</a:t>
            </a:r>
            <a:r>
              <a:rPr lang="en-US" sz="2100" dirty="0"/>
              <a:t> </a:t>
            </a:r>
            <a:r>
              <a:rPr lang="en-US" sz="2100" dirty="0" err="1"/>
              <a:t>fyldte</a:t>
            </a:r>
            <a:r>
              <a:rPr lang="en-US" sz="2100" dirty="0"/>
              <a:t> 18 </a:t>
            </a:r>
            <a:r>
              <a:rPr lang="en-US" sz="2100" dirty="0" err="1"/>
              <a:t>år</a:t>
            </a:r>
            <a:r>
              <a:rPr lang="en-US" sz="2100" dirty="0"/>
              <a:t>.  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/>
              <a:t>Otilia </a:t>
            </a:r>
            <a:r>
              <a:rPr lang="en-US" sz="2100" dirty="0" err="1"/>
              <a:t>angerlarsimaffitsinni</a:t>
            </a:r>
            <a:r>
              <a:rPr lang="en-US" sz="2100" dirty="0"/>
              <a:t> </a:t>
            </a:r>
            <a:r>
              <a:rPr lang="en-US" sz="2100" dirty="0" err="1"/>
              <a:t>ukiuni</a:t>
            </a:r>
            <a:r>
              <a:rPr lang="en-US" sz="2100" dirty="0"/>
              <a:t> 15-ni </a:t>
            </a:r>
            <a:r>
              <a:rPr lang="en-US" sz="2100" dirty="0" err="1"/>
              <a:t>pingasuniit</a:t>
            </a:r>
            <a:r>
              <a:rPr lang="en-US" sz="2100" dirty="0"/>
              <a:t> </a:t>
            </a:r>
            <a:r>
              <a:rPr lang="en-US" sz="2100" dirty="0" err="1"/>
              <a:t>ukioqarneraniit</a:t>
            </a:r>
            <a:r>
              <a:rPr lang="en-US" sz="2100" dirty="0"/>
              <a:t> 18-niliinissaata </a:t>
            </a:r>
            <a:r>
              <a:rPr lang="en-US" sz="2100" dirty="0" err="1"/>
              <a:t>tungaanut</a:t>
            </a:r>
            <a:r>
              <a:rPr lang="en-US" sz="2100" dirty="0"/>
              <a:t> </a:t>
            </a:r>
            <a:r>
              <a:rPr lang="en-US" sz="2100" dirty="0" err="1"/>
              <a:t>sungiusarpara</a:t>
            </a:r>
            <a:r>
              <a:rPr lang="en-US" sz="210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/>
              <a:t>Nina </a:t>
            </a:r>
            <a:r>
              <a:rPr lang="en-US" sz="2100" dirty="0" err="1"/>
              <a:t>peqatigalugu</a:t>
            </a:r>
            <a:r>
              <a:rPr lang="en-US" sz="2100" dirty="0"/>
              <a:t> </a:t>
            </a:r>
            <a:r>
              <a:rPr lang="en-US" sz="2100" dirty="0" err="1"/>
              <a:t>aallaqqaataaniit</a:t>
            </a:r>
            <a:r>
              <a:rPr lang="en-US" sz="2100" dirty="0"/>
              <a:t> </a:t>
            </a:r>
            <a:r>
              <a:rPr lang="en-US" sz="2100" dirty="0" err="1"/>
              <a:t>ilaanikuuvunga</a:t>
            </a:r>
            <a:r>
              <a:rPr lang="en-US" sz="2100" dirty="0"/>
              <a:t>, </a:t>
            </a:r>
            <a:r>
              <a:rPr lang="en-US" sz="2100" dirty="0" err="1"/>
              <a:t>Danmarkimimi</a:t>
            </a:r>
            <a:r>
              <a:rPr lang="en-US" sz="2100" dirty="0"/>
              <a:t> </a:t>
            </a: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sungiusartarusukkamik</a:t>
            </a:r>
            <a:r>
              <a:rPr lang="en-US" sz="2100" dirty="0"/>
              <a:t>.</a:t>
            </a:r>
          </a:p>
        </p:txBody>
      </p:sp>
      <p:pic>
        <p:nvPicPr>
          <p:cNvPr id="51" name="Google Shape;51;g24390434cef_1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9061" y="62568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24390434cef_1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250" y="1305996"/>
            <a:ext cx="3888975" cy="37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390434cef_1_74"/>
          <p:cNvSpPr txBox="1">
            <a:spLocks noGrp="1"/>
          </p:cNvSpPr>
          <p:nvPr>
            <p:ph type="title"/>
          </p:nvPr>
        </p:nvSpPr>
        <p:spPr>
          <a:xfrm>
            <a:off x="6637994" y="198398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NINA REFFSTRUP</a:t>
            </a:r>
            <a:endParaRPr sz="2300" dirty="0"/>
          </a:p>
        </p:txBody>
      </p:sp>
      <p:sp>
        <p:nvSpPr>
          <p:cNvPr id="58" name="Google Shape;58;g24390434cef_1_74"/>
          <p:cNvSpPr txBox="1"/>
          <p:nvPr/>
        </p:nvSpPr>
        <p:spPr>
          <a:xfrm>
            <a:off x="52677" y="198398"/>
            <a:ext cx="5887712" cy="73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Ninamik</a:t>
            </a:r>
            <a:r>
              <a:rPr lang="en-US" sz="2000" dirty="0"/>
              <a:t> </a:t>
            </a:r>
            <a:r>
              <a:rPr lang="en-US" sz="2000" dirty="0" err="1"/>
              <a:t>ateqarpunga</a:t>
            </a:r>
            <a:r>
              <a:rPr lang="en-US" sz="2000" dirty="0"/>
              <a:t> </a:t>
            </a:r>
            <a:r>
              <a:rPr lang="en-US" sz="2000" dirty="0" err="1"/>
              <a:t>pingasunillu</a:t>
            </a:r>
            <a:r>
              <a:rPr lang="en-US" sz="2000" dirty="0"/>
              <a:t> </a:t>
            </a:r>
            <a:r>
              <a:rPr lang="en-US" sz="2000" dirty="0" err="1"/>
              <a:t>meeraqarlunga</a:t>
            </a:r>
            <a:r>
              <a:rPr lang="en-US" sz="2000" dirty="0"/>
              <a:t>, </a:t>
            </a:r>
            <a:r>
              <a:rPr lang="en-US" sz="2000" dirty="0" err="1"/>
              <a:t>akulliliaralu</a:t>
            </a:r>
            <a:r>
              <a:rPr lang="en-US" sz="2000" dirty="0"/>
              <a:t> William cerebral </a:t>
            </a:r>
            <a:r>
              <a:rPr lang="en-US" sz="2000" dirty="0" err="1"/>
              <a:t>parese-qarluni</a:t>
            </a:r>
            <a:r>
              <a:rPr lang="en-US" sz="2000" dirty="0"/>
              <a:t> </a:t>
            </a:r>
            <a:r>
              <a:rPr lang="en-US" sz="2000" dirty="0" err="1"/>
              <a:t>inunngorpoq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William </a:t>
            </a:r>
            <a:r>
              <a:rPr lang="en-US" sz="2000" dirty="0" err="1"/>
              <a:t>meeraaqqerivimmiissimavoq</a:t>
            </a:r>
            <a:r>
              <a:rPr lang="en-US" sz="2000" dirty="0"/>
              <a:t>, </a:t>
            </a:r>
            <a:r>
              <a:rPr lang="en-US" sz="2000" dirty="0" err="1"/>
              <a:t>nuannaanngilarlu</a:t>
            </a:r>
            <a:r>
              <a:rPr lang="en-US" sz="2000" dirty="0"/>
              <a:t> </a:t>
            </a:r>
            <a:r>
              <a:rPr lang="en-US" sz="2000" dirty="0" err="1"/>
              <a:t>napparsimajuaannarlunilu</a:t>
            </a:r>
            <a:r>
              <a:rPr lang="en-US" sz="2000" dirty="0"/>
              <a:t>. </a:t>
            </a:r>
            <a:r>
              <a:rPr lang="en-US" sz="2000" dirty="0" err="1"/>
              <a:t>Meerarput</a:t>
            </a:r>
            <a:r>
              <a:rPr lang="en-US" sz="2000" dirty="0"/>
              <a:t> </a:t>
            </a:r>
            <a:r>
              <a:rPr lang="en-US" sz="2000" dirty="0" err="1"/>
              <a:t>paariinnarusukkutsigu</a:t>
            </a:r>
            <a:r>
              <a:rPr lang="en-US" sz="2000" dirty="0"/>
              <a:t> </a:t>
            </a:r>
            <a:r>
              <a:rPr lang="en-US" sz="2000" dirty="0" err="1"/>
              <a:t>iliuuseqartariaqarpugut</a:t>
            </a:r>
            <a:r>
              <a:rPr lang="en-US" sz="2000" dirty="0"/>
              <a:t>. 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William </a:t>
            </a:r>
            <a:r>
              <a:rPr lang="en-US" sz="2000" dirty="0" err="1"/>
              <a:t>pingasunik</a:t>
            </a:r>
            <a:r>
              <a:rPr lang="en-US" sz="2000" dirty="0"/>
              <a:t> </a:t>
            </a:r>
            <a:r>
              <a:rPr lang="en-US" sz="2000" dirty="0" err="1"/>
              <a:t>ukioqalermat</a:t>
            </a:r>
            <a:r>
              <a:rPr lang="en-US" sz="2000" dirty="0"/>
              <a:t> </a:t>
            </a:r>
            <a:r>
              <a:rPr lang="en-US" sz="2000" dirty="0" err="1"/>
              <a:t>angerlarsimaffimmi</a:t>
            </a:r>
            <a:r>
              <a:rPr lang="en-US" sz="2000" dirty="0"/>
              <a:t> </a:t>
            </a:r>
            <a:r>
              <a:rPr lang="en-US" sz="2000" dirty="0" err="1"/>
              <a:t>sungiusarneq</a:t>
            </a:r>
            <a:r>
              <a:rPr lang="en-US" sz="2000" dirty="0"/>
              <a:t> </a:t>
            </a:r>
            <a:r>
              <a:rPr lang="en-US" sz="2000" dirty="0" err="1"/>
              <a:t>ilisimalerparput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Qaammatialunni</a:t>
            </a:r>
            <a:r>
              <a:rPr lang="en-US" sz="2000" dirty="0"/>
              <a:t> </a:t>
            </a:r>
            <a:r>
              <a:rPr lang="en-US" sz="2000" dirty="0" err="1"/>
              <a:t>angerlarsimaffitsinni</a:t>
            </a:r>
            <a:r>
              <a:rPr lang="en-US" sz="2000" dirty="0"/>
              <a:t> </a:t>
            </a:r>
            <a:r>
              <a:rPr lang="en-US" sz="2000" dirty="0" err="1"/>
              <a:t>sungiusartaleratta</a:t>
            </a:r>
            <a:r>
              <a:rPr lang="en-US" sz="2000" dirty="0"/>
              <a:t> William. </a:t>
            </a:r>
            <a:r>
              <a:rPr lang="en-US" sz="2000" dirty="0" err="1"/>
              <a:t>Taamaattumillu</a:t>
            </a:r>
            <a:r>
              <a:rPr lang="en-US" sz="2000" dirty="0"/>
              <a:t> William 18-iliinissaata </a:t>
            </a:r>
            <a:r>
              <a:rPr lang="en-US" sz="2000" dirty="0" err="1"/>
              <a:t>tungaanut</a:t>
            </a:r>
            <a:r>
              <a:rPr lang="en-US" sz="2000" dirty="0"/>
              <a:t> </a:t>
            </a:r>
            <a:r>
              <a:rPr lang="en-US" sz="2000" dirty="0" err="1"/>
              <a:t>angerlarsimaffimmi</a:t>
            </a:r>
            <a:r>
              <a:rPr lang="en-US" sz="2000" dirty="0"/>
              <a:t> </a:t>
            </a:r>
            <a:r>
              <a:rPr lang="en-US" sz="2000" dirty="0" err="1"/>
              <a:t>sungiusarneq</a:t>
            </a:r>
            <a:r>
              <a:rPr lang="en-US" sz="2000" dirty="0"/>
              <a:t> </a:t>
            </a:r>
            <a:r>
              <a:rPr lang="en-US" sz="2000" dirty="0" err="1"/>
              <a:t>ingerlapparput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Margit </a:t>
            </a:r>
            <a:r>
              <a:rPr lang="en-US" sz="2000" dirty="0" err="1"/>
              <a:t>peqatigalugu</a:t>
            </a:r>
            <a:r>
              <a:rPr lang="en-US" sz="2000" dirty="0"/>
              <a:t> </a:t>
            </a:r>
            <a:r>
              <a:rPr lang="en-US" sz="2000" dirty="0" err="1"/>
              <a:t>aallaqqaataaniit</a:t>
            </a:r>
            <a:r>
              <a:rPr lang="en-US" sz="2000" dirty="0"/>
              <a:t> </a:t>
            </a:r>
            <a:r>
              <a:rPr lang="en-US" sz="2000" dirty="0" err="1"/>
              <a:t>peqataavunga</a:t>
            </a:r>
            <a:r>
              <a:rPr lang="en-US" sz="2000" dirty="0"/>
              <a:t>, </a:t>
            </a:r>
            <a:r>
              <a:rPr lang="en-US" sz="2000" dirty="0" err="1"/>
              <a:t>Danmarkimi</a:t>
            </a:r>
            <a:r>
              <a:rPr lang="en-US" sz="2000" dirty="0"/>
              <a:t> </a:t>
            </a:r>
            <a:r>
              <a:rPr lang="en-US" sz="2000" dirty="0" err="1"/>
              <a:t>angajoqqaat</a:t>
            </a:r>
            <a:r>
              <a:rPr lang="en-US" sz="2000" dirty="0"/>
              <a:t> </a:t>
            </a:r>
            <a:r>
              <a:rPr lang="en-US" sz="2000" dirty="0" err="1"/>
              <a:t>meerartik</a:t>
            </a:r>
            <a:r>
              <a:rPr lang="en-US" sz="2000" dirty="0"/>
              <a:t> </a:t>
            </a:r>
            <a:r>
              <a:rPr lang="en-US" sz="2000" dirty="0" err="1"/>
              <a:t>angerlarsimaffimminni</a:t>
            </a:r>
            <a:r>
              <a:rPr lang="en-US" sz="2000" dirty="0"/>
              <a:t> </a:t>
            </a:r>
            <a:r>
              <a:rPr lang="en-US" sz="2000" dirty="0" err="1"/>
              <a:t>sungiusarusummassuk</a:t>
            </a:r>
            <a:r>
              <a:rPr lang="en-US" sz="200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Ullumikkut</a:t>
            </a:r>
            <a:r>
              <a:rPr lang="en-US" sz="2000" dirty="0"/>
              <a:t> </a:t>
            </a:r>
            <a:r>
              <a:rPr lang="en-US" sz="2000" dirty="0" err="1"/>
              <a:t>ernera</a:t>
            </a:r>
            <a:r>
              <a:rPr lang="en-US" sz="2000" dirty="0"/>
              <a:t> </a:t>
            </a:r>
            <a:r>
              <a:rPr lang="en-US" sz="2000" dirty="0" err="1"/>
              <a:t>inersimasunngornikuummat</a:t>
            </a:r>
            <a:r>
              <a:rPr lang="en-US" sz="2000" dirty="0"/>
              <a:t> </a:t>
            </a:r>
            <a:r>
              <a:rPr lang="en-US" sz="2000" dirty="0" err="1"/>
              <a:t>Hjernebarnetimi</a:t>
            </a:r>
            <a:r>
              <a:rPr lang="en-US" sz="2000" dirty="0"/>
              <a:t> </a:t>
            </a:r>
            <a:r>
              <a:rPr lang="en-US" sz="2000" dirty="0" err="1"/>
              <a:t>sulivunga</a:t>
            </a:r>
            <a:r>
              <a:rPr lang="en-US" sz="200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59" name="Google Shape;59;g24390434cef_1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1699" y="6771779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g24390434cef_1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5668" y="1764391"/>
            <a:ext cx="4296749" cy="500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608676" y="186425"/>
            <a:ext cx="9864061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SOOQ ANGERLARSIMAFFIMMI SUNGIUSARNEQ DANMARKIMI AALLARNERNEQARPA</a:t>
            </a:r>
            <a:endParaRPr sz="2300" dirty="0"/>
          </a:p>
        </p:txBody>
      </p:sp>
      <p:sp>
        <p:nvSpPr>
          <p:cNvPr id="66" name="Google Shape;66;p7"/>
          <p:cNvSpPr txBox="1"/>
          <p:nvPr/>
        </p:nvSpPr>
        <p:spPr>
          <a:xfrm>
            <a:off x="608675" y="1075689"/>
            <a:ext cx="9535449" cy="292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sungiusarneq</a:t>
            </a:r>
            <a:r>
              <a:rPr lang="en-US" sz="2100" dirty="0"/>
              <a:t> </a:t>
            </a:r>
            <a:r>
              <a:rPr lang="en-US" sz="2100" dirty="0" err="1"/>
              <a:t>pilersinneqarpoq</a:t>
            </a:r>
            <a:r>
              <a:rPr lang="en-US" sz="2100" dirty="0"/>
              <a:t> </a:t>
            </a:r>
            <a:r>
              <a:rPr lang="en-US" sz="2100" dirty="0" err="1"/>
              <a:t>Danmarkimi</a:t>
            </a:r>
            <a:r>
              <a:rPr lang="en-US" sz="2100" dirty="0"/>
              <a:t> </a:t>
            </a:r>
            <a:r>
              <a:rPr lang="en-US" sz="2100" dirty="0" err="1"/>
              <a:t>meeqqat</a:t>
            </a:r>
            <a:r>
              <a:rPr lang="en-US" sz="2100" dirty="0"/>
              <a:t> </a:t>
            </a:r>
            <a:r>
              <a:rPr lang="en-US" sz="2100" dirty="0" err="1"/>
              <a:t>inuusuttullu</a:t>
            </a:r>
            <a:r>
              <a:rPr lang="en-US" sz="2100" dirty="0"/>
              <a:t> </a:t>
            </a:r>
            <a:r>
              <a:rPr lang="en-US" sz="2100" dirty="0" err="1"/>
              <a:t>innarluutilinnut</a:t>
            </a:r>
            <a:r>
              <a:rPr lang="en-US" sz="2100" dirty="0"/>
              <a:t> </a:t>
            </a:r>
            <a:r>
              <a:rPr lang="en-US" sz="2100" dirty="0" err="1"/>
              <a:t>paaqqinnittarfinni</a:t>
            </a:r>
            <a:r>
              <a:rPr lang="en-US" sz="2100" dirty="0"/>
              <a:t> </a:t>
            </a:r>
            <a:r>
              <a:rPr lang="en-US" sz="2100" dirty="0" err="1"/>
              <a:t>neqeroorutigineqartut</a:t>
            </a:r>
            <a:r>
              <a:rPr lang="en-US" sz="2100" dirty="0"/>
              <a:t> </a:t>
            </a:r>
            <a:r>
              <a:rPr lang="en-US" sz="2100" dirty="0" err="1"/>
              <a:t>ineriartuutigineqanngimmata</a:t>
            </a:r>
            <a:r>
              <a:rPr lang="en-US" sz="2100" dirty="0"/>
              <a:t> </a:t>
            </a:r>
            <a:r>
              <a:rPr lang="en-US" sz="2100" dirty="0" err="1"/>
              <a:t>pitsaanngimmatalu</a:t>
            </a:r>
            <a:r>
              <a:rPr lang="en-US" sz="2100" dirty="0"/>
              <a:t>.</a:t>
            </a:r>
            <a:endParaRPr sz="21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sungiusarneq</a:t>
            </a:r>
            <a:r>
              <a:rPr lang="en-US" sz="2100" dirty="0"/>
              <a:t> </a:t>
            </a:r>
            <a:r>
              <a:rPr lang="en-US" sz="2100" dirty="0" err="1"/>
              <a:t>angajoqqaanut</a:t>
            </a:r>
            <a:r>
              <a:rPr lang="en-US" sz="2100" dirty="0"/>
              <a:t> </a:t>
            </a:r>
            <a:r>
              <a:rPr lang="en-US" sz="2100" dirty="0" err="1"/>
              <a:t>meeqqami</a:t>
            </a:r>
            <a:r>
              <a:rPr lang="en-US" sz="2100" dirty="0"/>
              <a:t> </a:t>
            </a:r>
            <a:r>
              <a:rPr lang="en-US" sz="2100" dirty="0" err="1"/>
              <a:t>ulluinnarni</a:t>
            </a:r>
            <a:r>
              <a:rPr lang="en-US" sz="2100" dirty="0"/>
              <a:t> </a:t>
            </a:r>
            <a:r>
              <a:rPr lang="en-US" sz="2100" dirty="0" err="1"/>
              <a:t>neqeroorutanut</a:t>
            </a:r>
            <a:r>
              <a:rPr lang="en-US" sz="2100" dirty="0"/>
              <a:t> </a:t>
            </a:r>
            <a:r>
              <a:rPr lang="en-US" sz="2100" dirty="0" err="1"/>
              <a:t>taarsiullugu</a:t>
            </a:r>
            <a:r>
              <a:rPr lang="en-US" sz="2100" dirty="0"/>
              <a:t> </a:t>
            </a:r>
            <a:r>
              <a:rPr lang="en-US" sz="2100" dirty="0" err="1"/>
              <a:t>periarfissaalernikuuvoq</a:t>
            </a:r>
            <a:r>
              <a:rPr lang="en-US" sz="2100" dirty="0"/>
              <a:t>.</a:t>
            </a:r>
            <a:endParaRPr sz="21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sungiusarneq</a:t>
            </a:r>
            <a:r>
              <a:rPr lang="en-US" sz="2100" dirty="0"/>
              <a:t> </a:t>
            </a:r>
            <a:r>
              <a:rPr lang="en-US" sz="2100" dirty="0" err="1"/>
              <a:t>meeqqanut</a:t>
            </a:r>
            <a:r>
              <a:rPr lang="en-US" sz="2100" dirty="0"/>
              <a:t> </a:t>
            </a:r>
            <a:r>
              <a:rPr lang="en-US" sz="2100" dirty="0" err="1"/>
              <a:t>ineriartuutaavoq</a:t>
            </a:r>
            <a:r>
              <a:rPr lang="en-US" sz="2100" dirty="0"/>
              <a:t> </a:t>
            </a:r>
            <a:r>
              <a:rPr lang="en-US" sz="2100" dirty="0" err="1"/>
              <a:t>nuannersuullunilu</a:t>
            </a:r>
            <a:r>
              <a:rPr lang="en-US" sz="2100" dirty="0"/>
              <a:t> – </a:t>
            </a:r>
            <a:r>
              <a:rPr lang="en-US" sz="2100" dirty="0" err="1"/>
              <a:t>taakkulu</a:t>
            </a:r>
            <a:r>
              <a:rPr lang="en-US" sz="2100" dirty="0"/>
              <a:t> </a:t>
            </a:r>
            <a:r>
              <a:rPr lang="en-US" sz="2100" dirty="0" err="1"/>
              <a:t>siusinnerusukkut</a:t>
            </a:r>
            <a:r>
              <a:rPr lang="en-US" sz="2100" dirty="0"/>
              <a:t> </a:t>
            </a:r>
            <a:r>
              <a:rPr lang="en-US" sz="2100" dirty="0" err="1"/>
              <a:t>annertuumik</a:t>
            </a:r>
            <a:r>
              <a:rPr lang="en-US" sz="2100" dirty="0"/>
              <a:t> </a:t>
            </a:r>
            <a:r>
              <a:rPr lang="en-US" sz="2100" dirty="0" err="1"/>
              <a:t>ilorrisimaarsimanngikkaluarput</a:t>
            </a:r>
            <a:r>
              <a:rPr lang="en-US" sz="2100" dirty="0"/>
              <a:t>.</a:t>
            </a: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4361" y="704540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1663" y="4166243"/>
            <a:ext cx="6785125" cy="2710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47444b47a_0_39"/>
          <p:cNvSpPr txBox="1">
            <a:spLocks noGrp="1"/>
          </p:cNvSpPr>
          <p:nvPr>
            <p:ph type="title"/>
          </p:nvPr>
        </p:nvSpPr>
        <p:spPr>
          <a:xfrm>
            <a:off x="608677" y="482568"/>
            <a:ext cx="8007900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ANGERLARSIMAFFIMMI SUNGIUSARNEQ ANGAJOOQQAAT KISSAATIGAAT</a:t>
            </a:r>
            <a:endParaRPr sz="2300" dirty="0"/>
          </a:p>
        </p:txBody>
      </p:sp>
      <p:sp>
        <p:nvSpPr>
          <p:cNvPr id="74" name="Google Shape;74;g2447444b47a_0_39"/>
          <p:cNvSpPr txBox="1"/>
          <p:nvPr/>
        </p:nvSpPr>
        <p:spPr>
          <a:xfrm>
            <a:off x="185738" y="1285344"/>
            <a:ext cx="10229849" cy="527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Angajoqqaat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meeqqatik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pitsaanerusumik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atugassaqartikkusuppaat</a:t>
            </a:r>
            <a:r>
              <a:rPr lang="en-US" sz="2200" dirty="0">
                <a:solidFill>
                  <a:schemeClr val="dk1"/>
                </a:solidFill>
              </a:rPr>
              <a:t>, </a:t>
            </a:r>
            <a:r>
              <a:rPr lang="en-US" sz="2200" dirty="0" err="1">
                <a:solidFill>
                  <a:schemeClr val="dk1"/>
                </a:solidFill>
              </a:rPr>
              <a:t>taamaammallu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peqatigiiffik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Hjernebarnet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pilersinneqarpoq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Hjernebarnet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politikkikkut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sulianut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sinaakkutaalerpoq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angajoqqaallu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meeqqat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inuusuttullu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innarluutilinnut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angerlarsimaffimmi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sungiusarsinnaalernissaat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anguniarlugu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inatsimmik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pilersitsisoqarnissaanik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suliniuteqarput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Meeqqat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ineriartornerat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pillugu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paasissutissanik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uppernarsaatinillu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katersivugut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Taamaaliorpugut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tusagassiutit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aqqutigalugit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atuakkamillu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ilaqutariit</a:t>
            </a:r>
            <a:r>
              <a:rPr lang="en-US" sz="2200" dirty="0">
                <a:solidFill>
                  <a:schemeClr val="dk1"/>
                </a:solidFill>
              </a:rPr>
              <a:t> 28-it </a:t>
            </a:r>
            <a:r>
              <a:rPr lang="en-US" sz="2200" dirty="0" err="1">
                <a:solidFill>
                  <a:schemeClr val="dk1"/>
                </a:solidFill>
              </a:rPr>
              <a:t>namminneq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oqaluttuaminnik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imalimmik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saqqummersitsilluta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Angajoqqaanut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suliamullu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ilisimasalinnut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ataatsimeersuartitsillutalu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pikkorissartitsivugut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 err="1">
                <a:solidFill>
                  <a:schemeClr val="dk1"/>
                </a:solidFill>
              </a:rPr>
              <a:t>Danskit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folketingianni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politikerit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attavigiuaannartarpagut</a:t>
            </a:r>
            <a:r>
              <a:rPr lang="en-US" sz="2200" dirty="0">
                <a:solidFill>
                  <a:schemeClr val="dk1"/>
                </a:solidFill>
              </a:rPr>
              <a:t> 2008-milu </a:t>
            </a:r>
            <a:r>
              <a:rPr lang="en-US" sz="2200" dirty="0" err="1">
                <a:solidFill>
                  <a:schemeClr val="dk1"/>
                </a:solidFill>
              </a:rPr>
              <a:t>inatsiseqalerpoq</a:t>
            </a:r>
            <a:r>
              <a:rPr lang="en-US" sz="2200" dirty="0">
                <a:solidFill>
                  <a:schemeClr val="dk1"/>
                </a:solidFill>
              </a:rPr>
              <a:t>, </a:t>
            </a:r>
            <a:r>
              <a:rPr lang="en-US" sz="2200" dirty="0" err="1">
                <a:solidFill>
                  <a:schemeClr val="dk1"/>
                </a:solidFill>
              </a:rPr>
              <a:t>tassanilu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angajoqqaat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aningaasanik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tapiissuteqarnikkut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meerartik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angerlarsimaffimmi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sungiusarsinnaalerlugu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75" name="Google Shape;75;g2447444b47a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4486" y="6944954"/>
            <a:ext cx="2304688" cy="51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47444b47a_0_13"/>
          <p:cNvSpPr txBox="1">
            <a:spLocks noGrp="1"/>
          </p:cNvSpPr>
          <p:nvPr>
            <p:ph type="title"/>
          </p:nvPr>
        </p:nvSpPr>
        <p:spPr>
          <a:xfrm>
            <a:off x="2400301" y="128865"/>
            <a:ext cx="10326823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ANGERLARSIMAFFIMMI SUNGIUSARNEQ MEEQQANUT INNARLUUTILINNUT NEQEROORUTAAVOQ</a:t>
            </a:r>
            <a:endParaRPr sz="2300" dirty="0"/>
          </a:p>
        </p:txBody>
      </p:sp>
      <p:sp>
        <p:nvSpPr>
          <p:cNvPr id="81" name="Google Shape;81;g2447444b47a_0_13"/>
          <p:cNvSpPr txBox="1"/>
          <p:nvPr/>
        </p:nvSpPr>
        <p:spPr>
          <a:xfrm>
            <a:off x="0" y="849575"/>
            <a:ext cx="7415213" cy="73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Angajoqqaat</a:t>
            </a:r>
            <a:r>
              <a:rPr lang="en-US" sz="2000" dirty="0"/>
              <a:t> </a:t>
            </a:r>
            <a:r>
              <a:rPr lang="en-US" sz="2000" dirty="0" err="1"/>
              <a:t>angerlarsimaffimmi</a:t>
            </a:r>
            <a:r>
              <a:rPr lang="en-US" sz="2000" dirty="0"/>
              <a:t> </a:t>
            </a:r>
            <a:r>
              <a:rPr lang="en-US" sz="2000" dirty="0" err="1"/>
              <a:t>sungiusariaaseq</a:t>
            </a:r>
            <a:r>
              <a:rPr lang="en-US" sz="2000" dirty="0"/>
              <a:t> </a:t>
            </a:r>
            <a:r>
              <a:rPr lang="en-US" sz="2000" dirty="0" err="1"/>
              <a:t>namminersortumit</a:t>
            </a:r>
            <a:r>
              <a:rPr lang="en-US" sz="2000" dirty="0"/>
              <a:t> </a:t>
            </a:r>
            <a:r>
              <a:rPr lang="en-US" sz="2000" dirty="0" err="1"/>
              <a:t>toqqartarpaat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Neqerooruteqartoq</a:t>
            </a:r>
            <a:r>
              <a:rPr lang="en-US" sz="2000" dirty="0"/>
              <a:t> </a:t>
            </a:r>
            <a:r>
              <a:rPr lang="en-US" sz="2000" dirty="0" err="1"/>
              <a:t>namminersortuusinnaavoq</a:t>
            </a:r>
            <a:r>
              <a:rPr lang="en-US" sz="2000" dirty="0"/>
              <a:t> </a:t>
            </a:r>
            <a:r>
              <a:rPr lang="en-US" sz="2000" dirty="0" err="1"/>
              <a:t>imaluunniit</a:t>
            </a:r>
            <a:r>
              <a:rPr lang="en-US" sz="2000" dirty="0"/>
              <a:t> </a:t>
            </a:r>
            <a:r>
              <a:rPr lang="en-US" sz="2000" dirty="0" err="1"/>
              <a:t>suliamut</a:t>
            </a:r>
            <a:r>
              <a:rPr lang="en-US" sz="2000" dirty="0"/>
              <a:t> </a:t>
            </a:r>
            <a:r>
              <a:rPr lang="en-US" sz="2000" dirty="0" err="1"/>
              <a:t>ilisimasalllit</a:t>
            </a:r>
            <a:r>
              <a:rPr lang="en-US" sz="2000" dirty="0"/>
              <a:t> </a:t>
            </a:r>
            <a:r>
              <a:rPr lang="en-US" sz="2000" dirty="0" err="1"/>
              <a:t>arlallit</a:t>
            </a:r>
            <a:r>
              <a:rPr lang="en-US" sz="2000" dirty="0"/>
              <a:t> </a:t>
            </a:r>
            <a:r>
              <a:rPr lang="en-US" sz="2000" dirty="0" err="1"/>
              <a:t>ataatsimoortuusinnaapput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Suliamik</a:t>
            </a:r>
            <a:r>
              <a:rPr lang="en-US" sz="2000" dirty="0"/>
              <a:t> </a:t>
            </a:r>
            <a:r>
              <a:rPr lang="en-US" sz="2000" dirty="0" err="1"/>
              <a:t>ilisimasallit</a:t>
            </a:r>
            <a:r>
              <a:rPr lang="en-US" sz="2000" dirty="0"/>
              <a:t> </a:t>
            </a:r>
            <a:r>
              <a:rPr lang="en-US" sz="2000" dirty="0" err="1"/>
              <a:t>pillorissaasuusinnaapput</a:t>
            </a:r>
            <a:r>
              <a:rPr lang="en-US" sz="2000" dirty="0"/>
              <a:t>, </a:t>
            </a:r>
            <a:r>
              <a:rPr lang="en-US" sz="2000" dirty="0" err="1"/>
              <a:t>timimik</a:t>
            </a:r>
            <a:r>
              <a:rPr lang="en-US" sz="2000" dirty="0"/>
              <a:t> </a:t>
            </a:r>
            <a:r>
              <a:rPr lang="en-US" sz="2000" dirty="0" err="1"/>
              <a:t>sungiusaasuusinnaapput</a:t>
            </a:r>
            <a:r>
              <a:rPr lang="en-US" sz="2000" dirty="0"/>
              <a:t>, </a:t>
            </a:r>
            <a:r>
              <a:rPr lang="en-US" sz="2000" dirty="0" err="1"/>
              <a:t>tarnip</a:t>
            </a:r>
            <a:r>
              <a:rPr lang="en-US" sz="2000" dirty="0"/>
              <a:t> </a:t>
            </a:r>
            <a:r>
              <a:rPr lang="en-US" sz="2000" dirty="0" err="1"/>
              <a:t>pissusaanik</a:t>
            </a:r>
            <a:r>
              <a:rPr lang="en-US" sz="2000" dirty="0"/>
              <a:t> </a:t>
            </a:r>
            <a:r>
              <a:rPr lang="en-US" sz="2000" dirty="0" err="1"/>
              <a:t>ilisimasaqartuusinnaapput</a:t>
            </a:r>
            <a:r>
              <a:rPr lang="en-US" sz="2000" dirty="0"/>
              <a:t>, </a:t>
            </a:r>
            <a:r>
              <a:rPr lang="en-US" sz="2000" dirty="0" err="1"/>
              <a:t>oqalunniarnikkut</a:t>
            </a:r>
            <a:r>
              <a:rPr lang="en-US" sz="2000" dirty="0"/>
              <a:t> </a:t>
            </a:r>
            <a:r>
              <a:rPr lang="en-US" sz="2000" dirty="0" err="1"/>
              <a:t>tusaaniarnikkullu</a:t>
            </a:r>
            <a:r>
              <a:rPr lang="en-US" sz="2000" dirty="0"/>
              <a:t> </a:t>
            </a:r>
            <a:r>
              <a:rPr lang="en-US" sz="2000" dirty="0" err="1"/>
              <a:t>perorsaasuusinnaapput</a:t>
            </a:r>
            <a:r>
              <a:rPr lang="en-US" sz="2000" dirty="0"/>
              <a:t> </a:t>
            </a:r>
            <a:r>
              <a:rPr lang="en-US" sz="2000" dirty="0" err="1"/>
              <a:t>aamma</a:t>
            </a:r>
            <a:r>
              <a:rPr lang="en-US" sz="2000" dirty="0"/>
              <a:t> </a:t>
            </a:r>
            <a:r>
              <a:rPr lang="en-US" sz="2000" dirty="0" err="1"/>
              <a:t>nerisaqarniannikkut</a:t>
            </a:r>
            <a:r>
              <a:rPr lang="en-US" sz="2000" dirty="0"/>
              <a:t> </a:t>
            </a:r>
            <a:r>
              <a:rPr lang="en-US" sz="2000" dirty="0" err="1"/>
              <a:t>ilisimasaqartuusinnaapput</a:t>
            </a:r>
            <a:r>
              <a:rPr lang="en-US" sz="2000" dirty="0"/>
              <a:t>. 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Angajoqqaat</a:t>
            </a:r>
            <a:r>
              <a:rPr lang="en-US" sz="2000" dirty="0"/>
              <a:t> </a:t>
            </a:r>
            <a:r>
              <a:rPr lang="en-US" sz="2000" dirty="0" err="1"/>
              <a:t>meerartik</a:t>
            </a:r>
            <a:r>
              <a:rPr lang="en-US" sz="2000" dirty="0"/>
              <a:t> </a:t>
            </a:r>
            <a:r>
              <a:rPr lang="en-US" sz="2000" dirty="0" err="1"/>
              <a:t>sungiusarniarlugu</a:t>
            </a:r>
            <a:r>
              <a:rPr lang="en-US" sz="2000" dirty="0"/>
              <a:t> </a:t>
            </a:r>
            <a:r>
              <a:rPr lang="en-US" sz="2000" dirty="0" err="1"/>
              <a:t>pilersaarummik</a:t>
            </a:r>
            <a:r>
              <a:rPr lang="en-US" sz="2000" dirty="0"/>
              <a:t> </a:t>
            </a:r>
            <a:r>
              <a:rPr lang="en-US" sz="2000" dirty="0" err="1"/>
              <a:t>pisarput</a:t>
            </a:r>
            <a:r>
              <a:rPr lang="en-US" sz="2000" dirty="0"/>
              <a:t>, </a:t>
            </a:r>
            <a:r>
              <a:rPr lang="en-US" sz="2000" dirty="0" err="1"/>
              <a:t>taamaalilluni</a:t>
            </a:r>
            <a:r>
              <a:rPr lang="en-US" sz="2000" dirty="0"/>
              <a:t> </a:t>
            </a:r>
            <a:r>
              <a:rPr lang="en-US" sz="2000" dirty="0" err="1"/>
              <a:t>meeraq</a:t>
            </a:r>
            <a:r>
              <a:rPr lang="en-US" sz="2000" dirty="0"/>
              <a:t> </a:t>
            </a:r>
            <a:r>
              <a:rPr lang="en-US" sz="2000" dirty="0" err="1"/>
              <a:t>pisinnaasanik</a:t>
            </a:r>
            <a:r>
              <a:rPr lang="en-US" sz="2000" dirty="0"/>
              <a:t> </a:t>
            </a:r>
            <a:r>
              <a:rPr lang="en-US" sz="2000" dirty="0" err="1"/>
              <a:t>amerlanernik</a:t>
            </a:r>
            <a:r>
              <a:rPr lang="en-US" sz="2000" dirty="0"/>
              <a:t> </a:t>
            </a:r>
            <a:r>
              <a:rPr lang="en-US" sz="2000" dirty="0" err="1"/>
              <a:t>pisinnaasaqalerniassammat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</a:rPr>
              <a:t>Angajoqqaat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ilisimasallit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paasiniaavigisinnaavaat</a:t>
            </a:r>
            <a:r>
              <a:rPr lang="en-US" sz="2000" dirty="0">
                <a:solidFill>
                  <a:schemeClr val="dk1"/>
                </a:solidFill>
              </a:rPr>
              <a:t> –</a:t>
            </a:r>
            <a:r>
              <a:rPr lang="en-US" sz="2000" dirty="0" err="1">
                <a:solidFill>
                  <a:schemeClr val="dk1"/>
                </a:solidFill>
              </a:rPr>
              <a:t>angerlarsimaffiannukarsinnaapput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imaluunniit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internitsikkut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attaveqaqatigiissinnaapput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</a:rPr>
              <a:t>Meeraq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nammineq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ineriartuutigisinnaasaminik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pilersaaruteqarpoq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Meeqqat</a:t>
            </a:r>
            <a:r>
              <a:rPr lang="en-US" sz="2000" dirty="0"/>
              <a:t> </a:t>
            </a:r>
            <a:r>
              <a:rPr lang="en-US" sz="2000" dirty="0" err="1"/>
              <a:t>tamarmik</a:t>
            </a:r>
            <a:r>
              <a:rPr lang="en-US" sz="2000" dirty="0"/>
              <a:t> </a:t>
            </a:r>
            <a:r>
              <a:rPr lang="en-US" sz="2000" dirty="0" err="1"/>
              <a:t>ineriartornissaminnut</a:t>
            </a:r>
            <a:r>
              <a:rPr lang="en-US" sz="2000" dirty="0"/>
              <a:t> </a:t>
            </a:r>
            <a:r>
              <a:rPr lang="en-US" sz="2000" dirty="0" err="1"/>
              <a:t>periarfissaqarput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82" name="Google Shape;82;g2447444b47a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5387" y="6414563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447444b47a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5213" y="1343376"/>
            <a:ext cx="3140211" cy="441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47444b47a_0_6"/>
          <p:cNvSpPr txBox="1">
            <a:spLocks noGrp="1"/>
          </p:cNvSpPr>
          <p:nvPr>
            <p:ph type="title"/>
          </p:nvPr>
        </p:nvSpPr>
        <p:spPr>
          <a:xfrm>
            <a:off x="514477" y="446283"/>
            <a:ext cx="7827900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ILAQUTARIINNUT ANGERLARSIMAFFIMMI SUNGIUSARNEQ SUNIK TUNISIVA</a:t>
            </a:r>
            <a:endParaRPr sz="2300" dirty="0"/>
          </a:p>
        </p:txBody>
      </p:sp>
      <p:sp>
        <p:nvSpPr>
          <p:cNvPr id="89" name="Google Shape;89;g2447444b47a_0_6"/>
          <p:cNvSpPr txBox="1"/>
          <p:nvPr/>
        </p:nvSpPr>
        <p:spPr>
          <a:xfrm>
            <a:off x="514477" y="1589390"/>
            <a:ext cx="5359800" cy="356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immikkut</a:t>
            </a:r>
            <a:r>
              <a:rPr lang="en-US" sz="2100" dirty="0"/>
              <a:t> </a:t>
            </a:r>
            <a:r>
              <a:rPr lang="en-US" sz="2100" dirty="0" err="1"/>
              <a:t>ilisimasaqalertarput</a:t>
            </a:r>
            <a:r>
              <a:rPr lang="en-US" sz="2100" dirty="0"/>
              <a:t> </a:t>
            </a:r>
            <a:r>
              <a:rPr lang="en-US" sz="2100" dirty="0" err="1"/>
              <a:t>taamaasillutik</a:t>
            </a:r>
            <a:r>
              <a:rPr lang="en-US" sz="2100" dirty="0"/>
              <a:t> </a:t>
            </a:r>
            <a:r>
              <a:rPr lang="en-US" sz="2100" dirty="0" err="1"/>
              <a:t>meerartik</a:t>
            </a:r>
            <a:r>
              <a:rPr lang="en-US" sz="2100" dirty="0"/>
              <a:t> </a:t>
            </a:r>
            <a:r>
              <a:rPr lang="en-US" sz="2100" dirty="0" err="1"/>
              <a:t>pitsaanerpaamik</a:t>
            </a:r>
            <a:r>
              <a:rPr lang="en-US" sz="2100" dirty="0"/>
              <a:t> </a:t>
            </a:r>
            <a:r>
              <a:rPr lang="en-US" sz="2100" dirty="0" err="1"/>
              <a:t>ikiorsinnaalerlugu</a:t>
            </a:r>
            <a:r>
              <a:rPr lang="en-US" sz="2100" dirty="0"/>
              <a:t>. 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sungiusariaatsimik</a:t>
            </a:r>
            <a:r>
              <a:rPr lang="en-US" sz="2100" dirty="0"/>
              <a:t> </a:t>
            </a:r>
            <a:r>
              <a:rPr lang="en-US" sz="2100" dirty="0" err="1"/>
              <a:t>ilitsersuisumit</a:t>
            </a:r>
            <a:r>
              <a:rPr lang="en-US" sz="2100" dirty="0"/>
              <a:t> </a:t>
            </a:r>
            <a:r>
              <a:rPr lang="en-US" sz="2100" dirty="0" err="1"/>
              <a:t>ikorfartorneqaraangata</a:t>
            </a:r>
            <a:r>
              <a:rPr lang="en-US" sz="2100" dirty="0"/>
              <a:t> </a:t>
            </a:r>
            <a:r>
              <a:rPr lang="en-US" sz="2100" dirty="0" err="1"/>
              <a:t>meeraq</a:t>
            </a:r>
            <a:r>
              <a:rPr lang="en-US" sz="2100" dirty="0"/>
              <a:t> </a:t>
            </a:r>
            <a:r>
              <a:rPr lang="en-US" sz="2100" dirty="0" err="1"/>
              <a:t>pisariaqartitaminik</a:t>
            </a:r>
            <a:r>
              <a:rPr lang="en-US" sz="2100" dirty="0"/>
              <a:t> </a:t>
            </a:r>
            <a:r>
              <a:rPr lang="en-US" sz="2100" dirty="0" err="1"/>
              <a:t>ilitsersorneqartarpoq</a:t>
            </a:r>
            <a:r>
              <a:rPr lang="en-US" sz="2100" dirty="0"/>
              <a:t>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Meeraq</a:t>
            </a:r>
            <a:r>
              <a:rPr lang="en-US" sz="2100" dirty="0"/>
              <a:t> </a:t>
            </a:r>
            <a:r>
              <a:rPr lang="en-US" sz="2100" dirty="0" err="1"/>
              <a:t>innarluutilik</a:t>
            </a:r>
            <a:r>
              <a:rPr lang="en-US" sz="2100" dirty="0"/>
              <a:t> </a:t>
            </a:r>
            <a:r>
              <a:rPr lang="en-US" sz="2100" dirty="0" err="1"/>
              <a:t>nuannaarneruleraangat</a:t>
            </a:r>
            <a:r>
              <a:rPr lang="en-US" sz="2100" dirty="0"/>
              <a:t> </a:t>
            </a:r>
            <a:r>
              <a:rPr lang="en-US" sz="2100" dirty="0" err="1"/>
              <a:t>taava</a:t>
            </a:r>
            <a:r>
              <a:rPr lang="en-US" sz="2100" dirty="0"/>
              <a:t> </a:t>
            </a:r>
            <a:r>
              <a:rPr lang="en-US" sz="2100" dirty="0" err="1"/>
              <a:t>ilaqutariit</a:t>
            </a:r>
            <a:r>
              <a:rPr lang="en-US" sz="2100" dirty="0"/>
              <a:t> </a:t>
            </a:r>
            <a:r>
              <a:rPr lang="en-US" sz="2100" dirty="0" err="1"/>
              <a:t>tamarmik</a:t>
            </a:r>
            <a:r>
              <a:rPr lang="en-US" sz="2100" dirty="0"/>
              <a:t> </a:t>
            </a:r>
            <a:r>
              <a:rPr lang="en-US" sz="2100" dirty="0" err="1"/>
              <a:t>sunnerneqartarput</a:t>
            </a:r>
            <a:r>
              <a:rPr lang="en-US" sz="2100" dirty="0"/>
              <a:t>.</a:t>
            </a:r>
            <a:endParaRPr sz="21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g2447444b47a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9786" y="671030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447444b47a_0_6"/>
          <p:cNvPicPr preferRelativeResize="0"/>
          <p:nvPr/>
        </p:nvPicPr>
        <p:blipFill rotWithShape="1">
          <a:blip r:embed="rId4">
            <a:alphaModFix/>
          </a:blip>
          <a:srcRect l="31280" t="3299" r="12521" b="2962"/>
          <a:stretch/>
        </p:blipFill>
        <p:spPr>
          <a:xfrm>
            <a:off x="6272149" y="988050"/>
            <a:ext cx="4307175" cy="470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47444b47a_0_20"/>
          <p:cNvSpPr txBox="1">
            <a:spLocks noGrp="1"/>
          </p:cNvSpPr>
          <p:nvPr>
            <p:ph type="title"/>
          </p:nvPr>
        </p:nvSpPr>
        <p:spPr>
          <a:xfrm>
            <a:off x="5066369" y="100448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POLITIKKIKKUT SAPIISSUSEQARNEQ</a:t>
            </a:r>
            <a:endParaRPr sz="2300" dirty="0"/>
          </a:p>
        </p:txBody>
      </p:sp>
      <p:sp>
        <p:nvSpPr>
          <p:cNvPr id="97" name="Google Shape;97;g2447444b47a_0_20"/>
          <p:cNvSpPr txBox="1"/>
          <p:nvPr/>
        </p:nvSpPr>
        <p:spPr>
          <a:xfrm>
            <a:off x="83525" y="194033"/>
            <a:ext cx="6349175" cy="744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Meerartik</a:t>
            </a:r>
            <a:r>
              <a:rPr lang="en-US" sz="2100" dirty="0"/>
              <a:t> </a:t>
            </a:r>
            <a:r>
              <a:rPr lang="en-US" sz="2100" dirty="0" err="1"/>
              <a:t>ikiorserneqanngikkaangat</a:t>
            </a:r>
            <a:r>
              <a:rPr lang="en-US" sz="2100" dirty="0"/>
              <a:t> </a:t>
            </a:r>
            <a:r>
              <a:rPr lang="en-US" sz="2100" dirty="0" err="1"/>
              <a:t>tapersersorneqanngikkaangalluunniit</a:t>
            </a:r>
            <a:r>
              <a:rPr lang="en-US" sz="2100" dirty="0"/>
              <a:t> </a:t>
            </a: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aaqqiissutinik</a:t>
            </a:r>
            <a:r>
              <a:rPr lang="en-US" sz="2100" dirty="0"/>
              <a:t> </a:t>
            </a:r>
            <a:r>
              <a:rPr lang="en-US" sz="2100" dirty="0" err="1"/>
              <a:t>ujarlilertarput</a:t>
            </a:r>
            <a:r>
              <a:rPr lang="en-US" sz="2100" dirty="0"/>
              <a:t>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meerartik</a:t>
            </a:r>
            <a:r>
              <a:rPr lang="en-US" sz="2100" dirty="0"/>
              <a:t> </a:t>
            </a:r>
            <a:r>
              <a:rPr lang="en-US" sz="2100" dirty="0" err="1"/>
              <a:t>ikiorniarlugu</a:t>
            </a:r>
            <a:r>
              <a:rPr lang="en-US" sz="2100" dirty="0"/>
              <a:t> </a:t>
            </a:r>
            <a:r>
              <a:rPr lang="en-US" sz="2100" dirty="0" err="1"/>
              <a:t>tapersersorneqanngikkaangata</a:t>
            </a:r>
            <a:r>
              <a:rPr lang="en-US" sz="2100" dirty="0"/>
              <a:t> </a:t>
            </a:r>
            <a:r>
              <a:rPr lang="en-US" sz="2100" dirty="0" err="1"/>
              <a:t>piffissap</a:t>
            </a:r>
            <a:r>
              <a:rPr lang="en-US" sz="2100" dirty="0"/>
              <a:t> </a:t>
            </a:r>
            <a:r>
              <a:rPr lang="en-US" sz="2100" dirty="0" err="1"/>
              <a:t>ingerlanerani</a:t>
            </a:r>
            <a:r>
              <a:rPr lang="en-US" sz="2100" dirty="0"/>
              <a:t> </a:t>
            </a:r>
            <a:r>
              <a:rPr lang="en-US" sz="2100" dirty="0" err="1"/>
              <a:t>qasutinneqalertarput</a:t>
            </a:r>
            <a:r>
              <a:rPr lang="en-US" sz="2100" dirty="0"/>
              <a:t>. </a:t>
            </a:r>
            <a:r>
              <a:rPr lang="en-US" sz="2100" dirty="0" err="1"/>
              <a:t>Napparsimalertarput</a:t>
            </a:r>
            <a:r>
              <a:rPr lang="en-US" sz="2100" dirty="0"/>
              <a:t>, </a:t>
            </a:r>
            <a:r>
              <a:rPr lang="en-US" sz="2100" dirty="0" err="1"/>
              <a:t>suliunnaartarput</a:t>
            </a:r>
            <a:r>
              <a:rPr lang="en-US" sz="2100" dirty="0"/>
              <a:t> </a:t>
            </a:r>
            <a:r>
              <a:rPr lang="en-US" sz="2100" dirty="0" err="1"/>
              <a:t>inuunermilu</a:t>
            </a:r>
            <a:r>
              <a:rPr lang="en-US" sz="2100" dirty="0"/>
              <a:t> </a:t>
            </a:r>
            <a:r>
              <a:rPr lang="en-US" sz="2100" dirty="0" err="1"/>
              <a:t>ilorrisimaarnerat</a:t>
            </a:r>
            <a:r>
              <a:rPr lang="en-US" sz="2100" dirty="0"/>
              <a:t> </a:t>
            </a:r>
            <a:r>
              <a:rPr lang="en-US" sz="2100" dirty="0" err="1"/>
              <a:t>annertuumik</a:t>
            </a:r>
            <a:r>
              <a:rPr lang="en-US" sz="2100" dirty="0"/>
              <a:t> </a:t>
            </a:r>
            <a:r>
              <a:rPr lang="en-US" sz="2100" dirty="0" err="1"/>
              <a:t>appariartarluni</a:t>
            </a:r>
            <a:r>
              <a:rPr lang="en-US" sz="2100" dirty="0"/>
              <a:t>. 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Politikerit</a:t>
            </a:r>
            <a:r>
              <a:rPr lang="en-US" sz="2100" dirty="0"/>
              <a:t> </a:t>
            </a:r>
            <a:r>
              <a:rPr lang="en-US" sz="2100" dirty="0" err="1"/>
              <a:t>angajoqqaanik</a:t>
            </a:r>
            <a:r>
              <a:rPr lang="en-US" sz="2100" dirty="0"/>
              <a:t> </a:t>
            </a:r>
            <a:r>
              <a:rPr lang="en-US" sz="2100" dirty="0" err="1"/>
              <a:t>oqaloqateqarneq</a:t>
            </a:r>
            <a:r>
              <a:rPr lang="en-US" sz="2100" dirty="0"/>
              <a:t> </a:t>
            </a:r>
            <a:r>
              <a:rPr lang="en-US" sz="2100" dirty="0" err="1"/>
              <a:t>toqqarsinnaavaat</a:t>
            </a:r>
            <a:r>
              <a:rPr lang="en-US" sz="2100" dirty="0"/>
              <a:t> </a:t>
            </a:r>
            <a:r>
              <a:rPr lang="en-US" sz="2100" dirty="0" err="1"/>
              <a:t>ataatsimoorlutillu</a:t>
            </a:r>
            <a:r>
              <a:rPr lang="en-US" sz="2100" dirty="0"/>
              <a:t> </a:t>
            </a:r>
            <a:r>
              <a:rPr lang="en-US" sz="2100" dirty="0" err="1"/>
              <a:t>aaqqiissutinik</a:t>
            </a:r>
            <a:r>
              <a:rPr lang="en-US" sz="2100" dirty="0"/>
              <a:t> </a:t>
            </a:r>
            <a:r>
              <a:rPr lang="en-US" sz="2100" dirty="0" err="1"/>
              <a:t>nassaarlutik</a:t>
            </a:r>
            <a:r>
              <a:rPr lang="en-US" sz="2100" dirty="0"/>
              <a:t>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Aaqqiissutit</a:t>
            </a:r>
            <a:r>
              <a:rPr lang="en-US" sz="2100" dirty="0"/>
              <a:t> </a:t>
            </a:r>
            <a:r>
              <a:rPr lang="en-US" sz="2100" dirty="0" err="1"/>
              <a:t>meeqqamut</a:t>
            </a:r>
            <a:r>
              <a:rPr lang="en-US" sz="2100" dirty="0"/>
              <a:t> </a:t>
            </a:r>
            <a:r>
              <a:rPr lang="en-US" sz="2100" dirty="0" err="1"/>
              <a:t>ilaqutariinnullu</a:t>
            </a:r>
            <a:r>
              <a:rPr lang="en-US" sz="2100" dirty="0"/>
              <a:t> </a:t>
            </a:r>
            <a:r>
              <a:rPr lang="en-US" sz="2100" dirty="0" err="1"/>
              <a:t>tamanut</a:t>
            </a:r>
            <a:r>
              <a:rPr lang="en-US" sz="2100" dirty="0"/>
              <a:t> </a:t>
            </a:r>
            <a:r>
              <a:rPr lang="en-US" sz="2100" dirty="0" err="1"/>
              <a:t>iluaqutaasut</a:t>
            </a:r>
            <a:r>
              <a:rPr lang="en-US" sz="2100" dirty="0"/>
              <a:t>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/>
              <a:t>2008-mi </a:t>
            </a:r>
            <a:r>
              <a:rPr lang="en-US" sz="2100" dirty="0" err="1"/>
              <a:t>Danmarkimi</a:t>
            </a:r>
            <a:r>
              <a:rPr lang="en-US" sz="2100" dirty="0"/>
              <a:t> </a:t>
            </a:r>
            <a:r>
              <a:rPr lang="en-US" sz="2100" dirty="0" err="1"/>
              <a:t>angajoqqaat</a:t>
            </a:r>
            <a:r>
              <a:rPr lang="en-US" sz="2100" dirty="0"/>
              <a:t> </a:t>
            </a:r>
            <a:r>
              <a:rPr lang="en-US" sz="2100" dirty="0" err="1"/>
              <a:t>tusaaniarneqalerput</a:t>
            </a:r>
            <a:r>
              <a:rPr lang="en-US" sz="2100" dirty="0"/>
              <a:t> </a:t>
            </a:r>
            <a:r>
              <a:rPr lang="en-US" sz="2100" dirty="0" err="1"/>
              <a:t>meerartillu</a:t>
            </a:r>
            <a:r>
              <a:rPr lang="en-US" sz="2100" dirty="0"/>
              <a:t> </a:t>
            </a:r>
            <a:r>
              <a:rPr lang="en-US" sz="2100" dirty="0" err="1"/>
              <a:t>angerlarsimaffimmi</a:t>
            </a:r>
            <a:r>
              <a:rPr lang="en-US" sz="2100" dirty="0"/>
              <a:t> </a:t>
            </a:r>
            <a:r>
              <a:rPr lang="en-US" sz="2100" dirty="0" err="1"/>
              <a:t>sungisuarneqartalernissaanut</a:t>
            </a:r>
            <a:r>
              <a:rPr lang="en-US" sz="2100" dirty="0"/>
              <a:t> </a:t>
            </a:r>
            <a:r>
              <a:rPr lang="en-US" sz="2100" dirty="0" err="1"/>
              <a:t>periarfissiillutik</a:t>
            </a:r>
            <a:r>
              <a:rPr lang="en-US" sz="2100" dirty="0"/>
              <a:t>.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 err="1"/>
              <a:t>Aalajangerneq</a:t>
            </a:r>
            <a:r>
              <a:rPr lang="en-US" sz="2100" dirty="0"/>
              <a:t> </a:t>
            </a:r>
            <a:r>
              <a:rPr lang="en-US" sz="2100" dirty="0" err="1"/>
              <a:t>tamanna</a:t>
            </a:r>
            <a:r>
              <a:rPr lang="en-US" sz="2100" dirty="0"/>
              <a:t> </a:t>
            </a:r>
            <a:r>
              <a:rPr lang="en-US" sz="2100" dirty="0" err="1"/>
              <a:t>sapiiserneruvoq</a:t>
            </a:r>
            <a:r>
              <a:rPr lang="en-US" sz="2100" dirty="0"/>
              <a:t> </a:t>
            </a:r>
            <a:r>
              <a:rPr lang="en-US" sz="2100" dirty="0" err="1"/>
              <a:t>nunamimi</a:t>
            </a:r>
            <a:r>
              <a:rPr lang="en-US" sz="2100" dirty="0"/>
              <a:t> </a:t>
            </a:r>
            <a:r>
              <a:rPr lang="en-US" sz="2100" dirty="0" err="1"/>
              <a:t>meeqqat</a:t>
            </a:r>
            <a:r>
              <a:rPr lang="en-US" sz="2100" dirty="0"/>
              <a:t> </a:t>
            </a:r>
            <a:r>
              <a:rPr lang="en-US" sz="2100" dirty="0" err="1"/>
              <a:t>tamarmik</a:t>
            </a:r>
            <a:r>
              <a:rPr lang="en-US" sz="2100" dirty="0"/>
              <a:t> </a:t>
            </a:r>
            <a:r>
              <a:rPr lang="en-US" sz="2100" dirty="0" err="1"/>
              <a:t>paaqqinnittarfimmiipput</a:t>
            </a:r>
            <a:r>
              <a:rPr lang="en-US" sz="2100" dirty="0"/>
              <a:t>.</a:t>
            </a:r>
            <a:endParaRPr sz="2100" dirty="0"/>
          </a:p>
        </p:txBody>
      </p:sp>
      <p:pic>
        <p:nvPicPr>
          <p:cNvPr id="98" name="Google Shape;98;g2447444b47a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0599" y="61448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447444b47a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500" y="2525772"/>
            <a:ext cx="4226899" cy="27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390434cef_1_0"/>
          <p:cNvSpPr txBox="1">
            <a:spLocks noGrp="1"/>
          </p:cNvSpPr>
          <p:nvPr>
            <p:ph type="title"/>
          </p:nvPr>
        </p:nvSpPr>
        <p:spPr>
          <a:xfrm>
            <a:off x="507834" y="109915"/>
            <a:ext cx="9921175" cy="72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ANGELRARSIMAFFIMMI SUNGIUSARNERIT KALAALLIT NUNAANNI AAMMA PISINNAAVOQ</a:t>
            </a:r>
            <a:endParaRPr sz="2300" dirty="0"/>
          </a:p>
        </p:txBody>
      </p:sp>
      <p:sp>
        <p:nvSpPr>
          <p:cNvPr id="105" name="Google Shape;105;g24390434cef_1_0"/>
          <p:cNvSpPr txBox="1"/>
          <p:nvPr/>
        </p:nvSpPr>
        <p:spPr>
          <a:xfrm>
            <a:off x="597648" y="830625"/>
            <a:ext cx="6581100" cy="682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Sungiusariaatsimik</a:t>
            </a:r>
            <a:r>
              <a:rPr lang="en-US" sz="2000" dirty="0"/>
              <a:t> </a:t>
            </a:r>
            <a:r>
              <a:rPr lang="en-US" sz="2000" dirty="0" err="1"/>
              <a:t>suliaqartartut</a:t>
            </a:r>
            <a:r>
              <a:rPr lang="en-US" sz="2000" dirty="0"/>
              <a:t> </a:t>
            </a:r>
            <a:r>
              <a:rPr lang="en-US" sz="2000" dirty="0" err="1"/>
              <a:t>sulisussaaleqinngillat</a:t>
            </a:r>
            <a:r>
              <a:rPr lang="en-US" sz="2000" dirty="0"/>
              <a:t> </a:t>
            </a:r>
            <a:r>
              <a:rPr lang="en-US" sz="2000" dirty="0" err="1"/>
              <a:t>taamaattumillu</a:t>
            </a:r>
            <a:r>
              <a:rPr lang="en-US" sz="2000" dirty="0"/>
              <a:t> </a:t>
            </a:r>
            <a:r>
              <a:rPr lang="en-US" sz="2000" dirty="0" err="1"/>
              <a:t>angajoqqaat</a:t>
            </a:r>
            <a:r>
              <a:rPr lang="en-US" sz="2000" dirty="0"/>
              <a:t> </a:t>
            </a:r>
            <a:r>
              <a:rPr lang="en-US" sz="2000" dirty="0" err="1"/>
              <a:t>meeqqallu</a:t>
            </a:r>
            <a:r>
              <a:rPr lang="en-US" sz="2000" dirty="0"/>
              <a:t> </a:t>
            </a:r>
            <a:r>
              <a:rPr lang="en-US" sz="2000" dirty="0" err="1"/>
              <a:t>timimik</a:t>
            </a:r>
            <a:r>
              <a:rPr lang="en-US" sz="2000" dirty="0"/>
              <a:t> </a:t>
            </a:r>
            <a:r>
              <a:rPr lang="en-US" sz="2000" dirty="0" err="1"/>
              <a:t>sungiusaasumik</a:t>
            </a:r>
            <a:r>
              <a:rPr lang="en-US" sz="2000" dirty="0"/>
              <a:t>, </a:t>
            </a:r>
            <a:r>
              <a:rPr lang="en-US" sz="2000" dirty="0" err="1"/>
              <a:t>pillorissaasumik</a:t>
            </a:r>
            <a:r>
              <a:rPr lang="en-US" sz="2000" dirty="0"/>
              <a:t> </a:t>
            </a:r>
            <a:r>
              <a:rPr lang="en-US" sz="2000" dirty="0" err="1"/>
              <a:t>tarnip</a:t>
            </a:r>
            <a:r>
              <a:rPr lang="en-US" sz="2000" dirty="0"/>
              <a:t> </a:t>
            </a:r>
            <a:r>
              <a:rPr lang="en-US" sz="2000" dirty="0" err="1"/>
              <a:t>pissusaanik</a:t>
            </a:r>
            <a:r>
              <a:rPr lang="en-US" sz="2000" dirty="0"/>
              <a:t> il.il. </a:t>
            </a:r>
            <a:r>
              <a:rPr lang="en-US" sz="2000" dirty="0" err="1"/>
              <a:t>ikiorneqarsinnaallutik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Angajoqqaanit</a:t>
            </a:r>
            <a:r>
              <a:rPr lang="en-US" sz="2000" dirty="0"/>
              <a:t> </a:t>
            </a:r>
            <a:r>
              <a:rPr lang="en-US" sz="2000" dirty="0" err="1"/>
              <a:t>piumassuseqarnerusoqanngilaq</a:t>
            </a:r>
            <a:r>
              <a:rPr lang="en-US" sz="2000" dirty="0"/>
              <a:t> </a:t>
            </a:r>
            <a:r>
              <a:rPr lang="en-US" sz="2000" dirty="0" err="1"/>
              <a:t>meeqqaminnik</a:t>
            </a:r>
            <a:r>
              <a:rPr lang="en-US" sz="2000" dirty="0"/>
              <a:t> </a:t>
            </a:r>
            <a:r>
              <a:rPr lang="en-US" sz="2000" dirty="0" err="1"/>
              <a:t>ikiuerusuttumik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Internetsikkut</a:t>
            </a:r>
            <a:r>
              <a:rPr lang="en-US" sz="2000" dirty="0"/>
              <a:t> </a:t>
            </a:r>
            <a:r>
              <a:rPr lang="en-US" sz="2000" dirty="0" err="1"/>
              <a:t>oqaloqateqartoqarsinnaavoq</a:t>
            </a:r>
            <a:r>
              <a:rPr lang="en-US" sz="2000" dirty="0"/>
              <a:t> </a:t>
            </a:r>
            <a:r>
              <a:rPr lang="en-US" sz="2000" dirty="0" err="1"/>
              <a:t>ilitsersuisoqarsinnaallunilu</a:t>
            </a:r>
            <a:r>
              <a:rPr lang="en-US" sz="2000" dirty="0"/>
              <a:t>, </a:t>
            </a:r>
            <a:r>
              <a:rPr lang="en-US" sz="2000" dirty="0" err="1"/>
              <a:t>nunap</a:t>
            </a:r>
            <a:r>
              <a:rPr lang="en-US" sz="2000" dirty="0"/>
              <a:t> </a:t>
            </a:r>
            <a:r>
              <a:rPr lang="en-US" sz="2000" dirty="0" err="1"/>
              <a:t>isortartunera</a:t>
            </a:r>
            <a:r>
              <a:rPr lang="en-US" sz="2000" dirty="0"/>
              <a:t> </a:t>
            </a:r>
            <a:r>
              <a:rPr lang="en-US" sz="2000" dirty="0" err="1"/>
              <a:t>taamaammat</a:t>
            </a:r>
            <a:r>
              <a:rPr lang="en-US" sz="2000" dirty="0"/>
              <a:t> </a:t>
            </a:r>
            <a:r>
              <a:rPr lang="en-US" sz="2000" dirty="0" err="1"/>
              <a:t>akornutaanngilaq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Ukiumut</a:t>
            </a:r>
            <a:r>
              <a:rPr lang="en-US" sz="2000" dirty="0"/>
              <a:t> </a:t>
            </a:r>
            <a:r>
              <a:rPr lang="en-US" sz="2000" dirty="0" err="1"/>
              <a:t>arlaleriani</a:t>
            </a:r>
            <a:r>
              <a:rPr lang="en-US" sz="2000" dirty="0"/>
              <a:t> </a:t>
            </a:r>
            <a:r>
              <a:rPr lang="en-US" sz="2000" dirty="0" err="1"/>
              <a:t>ataavartumik</a:t>
            </a:r>
            <a:r>
              <a:rPr lang="en-US" sz="2000" dirty="0"/>
              <a:t> </a:t>
            </a:r>
            <a:r>
              <a:rPr lang="en-US" sz="2000" dirty="0" err="1"/>
              <a:t>nalilersuineq</a:t>
            </a:r>
            <a:r>
              <a:rPr lang="en-US" sz="2000" dirty="0"/>
              <a:t> </a:t>
            </a:r>
            <a:r>
              <a:rPr lang="en-US" sz="2000" dirty="0" err="1"/>
              <a:t>nutaamillu</a:t>
            </a:r>
            <a:r>
              <a:rPr lang="en-US" sz="2000" dirty="0"/>
              <a:t> </a:t>
            </a:r>
            <a:r>
              <a:rPr lang="en-US" sz="2000" dirty="0" err="1"/>
              <a:t>sungiusariaaseqarneq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Sungiusarnissamut</a:t>
            </a:r>
            <a:r>
              <a:rPr lang="en-US" sz="2000" dirty="0"/>
              <a:t> </a:t>
            </a:r>
            <a:r>
              <a:rPr lang="en-US" sz="2000" dirty="0" err="1"/>
              <a:t>atortutunut</a:t>
            </a:r>
            <a:r>
              <a:rPr lang="en-US" sz="2000" dirty="0"/>
              <a:t>, </a:t>
            </a:r>
            <a:r>
              <a:rPr lang="en-US" sz="2000" dirty="0" err="1"/>
              <a:t>ikiortinut</a:t>
            </a:r>
            <a:r>
              <a:rPr lang="en-US" sz="2000" dirty="0"/>
              <a:t>, </a:t>
            </a:r>
            <a:r>
              <a:rPr lang="en-US" sz="2000" dirty="0" err="1"/>
              <a:t>pikkorissarnerinut</a:t>
            </a:r>
            <a:r>
              <a:rPr lang="en-US" sz="2000" dirty="0"/>
              <a:t> </a:t>
            </a:r>
            <a:r>
              <a:rPr lang="en-US" sz="2000" dirty="0" err="1"/>
              <a:t>sungiusariaatsinullu</a:t>
            </a:r>
            <a:r>
              <a:rPr lang="en-US" sz="2000" dirty="0"/>
              <a:t> </a:t>
            </a:r>
            <a:r>
              <a:rPr lang="en-US" sz="2000" dirty="0" err="1"/>
              <a:t>tapersersorneqarneq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Angajoqqaamut</a:t>
            </a:r>
            <a:r>
              <a:rPr lang="en-US" sz="2000" dirty="0"/>
              <a:t> </a:t>
            </a:r>
            <a:r>
              <a:rPr lang="en-US" sz="2000" dirty="0" err="1"/>
              <a:t>angerlarsimaffimmi</a:t>
            </a:r>
            <a:r>
              <a:rPr lang="en-US" sz="2000" dirty="0"/>
              <a:t> </a:t>
            </a:r>
            <a:r>
              <a:rPr lang="en-US" sz="2000" dirty="0" err="1"/>
              <a:t>sungiusaasumut</a:t>
            </a:r>
            <a:r>
              <a:rPr lang="en-US" sz="2000" dirty="0"/>
              <a:t> </a:t>
            </a:r>
            <a:r>
              <a:rPr lang="en-US" sz="2000" dirty="0" err="1"/>
              <a:t>suliffimmi</a:t>
            </a:r>
            <a:r>
              <a:rPr lang="en-US" sz="2000" dirty="0"/>
              <a:t> </a:t>
            </a:r>
            <a:r>
              <a:rPr lang="en-US" sz="2000" dirty="0" err="1"/>
              <a:t>aningaasatigut</a:t>
            </a:r>
            <a:r>
              <a:rPr lang="en-US" sz="2000" dirty="0"/>
              <a:t> </a:t>
            </a:r>
            <a:r>
              <a:rPr lang="en-US" sz="2000" dirty="0" err="1"/>
              <a:t>annaasaqarsimanermut</a:t>
            </a:r>
            <a:r>
              <a:rPr lang="en-US" sz="2000" dirty="0"/>
              <a:t> </a:t>
            </a:r>
            <a:r>
              <a:rPr lang="en-US" sz="2000" dirty="0" err="1"/>
              <a:t>tapiissuteqarneq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106" name="Google Shape;106;g24390434ce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5286" y="67284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4390434cef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2250" y="1390500"/>
            <a:ext cx="3157599" cy="394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589</Words>
  <Application>Microsoft Office PowerPoint</Application>
  <PresentationFormat>Brugerdefineret</PresentationFormat>
  <Paragraphs>95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Office Theme</vt:lpstr>
      <vt:lpstr>MEEQQAT INUUSUTTULLU PIGINNAASAMIKKUT KILLEQARTUT ANGERLARSIMAFFIMMI SUNGIUSARNEQ</vt:lpstr>
      <vt:lpstr>MARGIT JONSSON </vt:lpstr>
      <vt:lpstr>NINA REFFSTRUP</vt:lpstr>
      <vt:lpstr>SOOQ ANGERLARSIMAFFIMMI SUNGIUSARNEQ DANMARKIMI AALLARNERNEQARPA</vt:lpstr>
      <vt:lpstr>ANGERLARSIMAFFIMMI SUNGIUSARNEQ ANGAJOOQQAAT KISSAATIGAAT</vt:lpstr>
      <vt:lpstr>ANGERLARSIMAFFIMMI SUNGIUSARNEQ MEEQQANUT INNARLUUTILINNUT NEQEROORUTAAVOQ</vt:lpstr>
      <vt:lpstr>ILAQUTARIINNUT ANGERLARSIMAFFIMMI SUNGIUSARNEQ SUNIK TUNISIVA</vt:lpstr>
      <vt:lpstr>POLITIKKIKKUT SAPIISSUSEQARNEQ</vt:lpstr>
      <vt:lpstr>ANGELRARSIMAFFIMMI SUNGIUSARNERIT KALAALLIT NUNAANNI AAMMA PISINNAAVOQ</vt:lpstr>
      <vt:lpstr>INERSIMASUNUT ANGERLARSIMAFFIMMI SUNGIUSARNEQ</vt:lpstr>
      <vt:lpstr>ANGERLARSIMAFFIMMI SUNGIUSARIAASEQ AAQQIISSUTIT ILAGISINNAAVAAT</vt:lpstr>
      <vt:lpstr>ANGERLARSIMAFFIMMI SUNGIUSARNERIT INERNILERNEQARNERAT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HJEMMETRÆNING FOR BØRN OG UNGE MED HANDICAP</dc:title>
  <dc:creator>mac</dc:creator>
  <cp:lastModifiedBy>Drude Daverkosen</cp:lastModifiedBy>
  <cp:revision>4</cp:revision>
  <dcterms:created xsi:type="dcterms:W3CDTF">2023-05-13T22:01:30Z</dcterms:created>
  <dcterms:modified xsi:type="dcterms:W3CDTF">2023-06-06T17:42:30Z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2023-05-10T00:00:00Z</vt:filetime>
  </property>
  <property fmtid="{D5CDD505-2E9C-101B-9397-08002B2CF9AE}" pid="3" name="Creator">
    <vt:lpwstr>PowerPoint</vt:lpwstr>
  </property>
  <property fmtid="{D5CDD505-2E9C-101B-9397-08002B2CF9AE}" pid="4" name="LastSaved">
    <vt:filetime>2023-05-13T00:00:00Z</vt:filetime>
  </property>
  <property fmtid="{D5CDD505-2E9C-101B-9397-08002B2CF9AE}" pid="5" name="Producer">
    <vt:lpwstr>macOS Version 12.6.5 (Build 21G531) Quartz PDFContext</vt:lpwstr>
  </property>
</Properties>
</file>