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9"/>
  </p:sldMasterIdLst>
  <p:notesMasterIdLst>
    <p:notesMasterId r:id="rId33"/>
  </p:notesMasterIdLst>
  <p:sldIdLst>
    <p:sldId id="919" r:id="rId10"/>
    <p:sldId id="697" r:id="rId11"/>
    <p:sldId id="949" r:id="rId12"/>
    <p:sldId id="969" r:id="rId13"/>
    <p:sldId id="533" r:id="rId14"/>
    <p:sldId id="970" r:id="rId15"/>
    <p:sldId id="831" r:id="rId16"/>
    <p:sldId id="966" r:id="rId17"/>
    <p:sldId id="951" r:id="rId18"/>
    <p:sldId id="957" r:id="rId19"/>
    <p:sldId id="832" r:id="rId20"/>
    <p:sldId id="967" r:id="rId21"/>
    <p:sldId id="942" r:id="rId22"/>
    <p:sldId id="968" r:id="rId23"/>
    <p:sldId id="963" r:id="rId24"/>
    <p:sldId id="973" r:id="rId25"/>
    <p:sldId id="958" r:id="rId26"/>
    <p:sldId id="964" r:id="rId27"/>
    <p:sldId id="974" r:id="rId28"/>
    <p:sldId id="971" r:id="rId29"/>
    <p:sldId id="962" r:id="rId30"/>
    <p:sldId id="965" r:id="rId31"/>
    <p:sldId id="975" r:id="rId3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4966" autoAdjust="0"/>
  </p:normalViewPr>
  <p:slideViewPr>
    <p:cSldViewPr snapToGrid="0">
      <p:cViewPr varScale="1">
        <p:scale>
          <a:sx n="79" d="100"/>
          <a:sy n="79" d="100"/>
        </p:scale>
        <p:origin x="120"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customXml" Target="../customXml/item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 Id="rId8" Type="http://schemas.openxmlformats.org/officeDocument/2006/relationships/customXml" Target="../customXml/item8.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79F3D-F376-485B-9511-5BC899613B2A}" type="datetimeFigureOut">
              <a:rPr lang="da-DK" smtClean="0"/>
              <a:t>05-06-2024</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A33263-5BE3-4923-804B-F478EA551A9C}" type="slidenum">
              <a:rPr lang="da-DK" smtClean="0"/>
              <a:t>‹nr.›</a:t>
            </a:fld>
            <a:endParaRPr lang="da-DK"/>
          </a:p>
        </p:txBody>
      </p:sp>
    </p:spTree>
    <p:extLst>
      <p:ext uri="{BB962C8B-B14F-4D97-AF65-F5344CB8AC3E}">
        <p14:creationId xmlns:p14="http://schemas.microsoft.com/office/powerpoint/2010/main" val="1085743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4BB09-483B-4C4B-A5A4-C02A22055B01}" type="slidenum">
              <a:rPr kumimoji="0" lang="da-DK" sz="1900" b="0" i="0" u="none" strike="noStrike" kern="1200" cap="none" spc="0" normalizeH="0" baseline="0" noProof="0" smtClean="0">
                <a:ln>
                  <a:noFill/>
                </a:ln>
                <a:solidFill>
                  <a:prstClr val="black"/>
                </a:solidFill>
                <a:effectLst/>
                <a:uLnTx/>
                <a:uFillTx/>
                <a:latin typeface="Calibri" panose="020F0502020204030204"/>
                <a:ea typeface="ＭＳ Ｐゴシック" pitchFamily="-8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900" b="0" i="0" u="none" strike="noStrike" kern="1200" cap="none" spc="0" normalizeH="0" baseline="0" noProof="0">
              <a:ln>
                <a:noFill/>
              </a:ln>
              <a:solidFill>
                <a:prstClr val="black"/>
              </a:solidFill>
              <a:effectLst/>
              <a:uLnTx/>
              <a:uFillTx/>
              <a:latin typeface="Calibri" panose="020F0502020204030204"/>
              <a:ea typeface="ＭＳ Ｐゴシック" pitchFamily="-80" charset="-128"/>
              <a:cs typeface="+mn-cs"/>
            </a:endParaRPr>
          </a:p>
        </p:txBody>
      </p:sp>
    </p:spTree>
    <p:extLst>
      <p:ext uri="{BB962C8B-B14F-4D97-AF65-F5344CB8AC3E}">
        <p14:creationId xmlns:p14="http://schemas.microsoft.com/office/powerpoint/2010/main" val="692370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17D318-2336-450B-99E2-06C5F7929FDD}" type="slidenum">
              <a:rPr lang="da-DK" smtClean="0"/>
              <a:t>11</a:t>
            </a:fld>
            <a:endParaRPr lang="da-DK"/>
          </a:p>
        </p:txBody>
      </p:sp>
    </p:spTree>
    <p:extLst>
      <p:ext uri="{BB962C8B-B14F-4D97-AF65-F5344CB8AC3E}">
        <p14:creationId xmlns:p14="http://schemas.microsoft.com/office/powerpoint/2010/main" val="1881448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F3A33263-5BE3-4923-804B-F478EA551A9C}" type="slidenum">
              <a:rPr lang="da-DK" smtClean="0"/>
              <a:t>12</a:t>
            </a:fld>
            <a:endParaRPr lang="da-DK"/>
          </a:p>
        </p:txBody>
      </p:sp>
    </p:spTree>
    <p:extLst>
      <p:ext uri="{BB962C8B-B14F-4D97-AF65-F5344CB8AC3E}">
        <p14:creationId xmlns:p14="http://schemas.microsoft.com/office/powerpoint/2010/main" val="954476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from google</a:t>
            </a:r>
            <a:endParaRPr lang="da-DK" dirty="0"/>
          </a:p>
        </p:txBody>
      </p:sp>
      <p:sp>
        <p:nvSpPr>
          <p:cNvPr id="4" name="Slide Number Placeholder 3"/>
          <p:cNvSpPr>
            <a:spLocks noGrp="1"/>
          </p:cNvSpPr>
          <p:nvPr>
            <p:ph type="sldNum" sz="quarter" idx="5"/>
          </p:nvPr>
        </p:nvSpPr>
        <p:spPr/>
        <p:txBody>
          <a:bodyPr/>
          <a:lstStyle/>
          <a:p>
            <a:fld id="{F3A33263-5BE3-4923-804B-F478EA551A9C}" type="slidenum">
              <a:rPr lang="da-DK" smtClean="0"/>
              <a:t>17</a:t>
            </a:fld>
            <a:endParaRPr lang="da-DK"/>
          </a:p>
        </p:txBody>
      </p:sp>
    </p:spTree>
    <p:extLst>
      <p:ext uri="{BB962C8B-B14F-4D97-AF65-F5344CB8AC3E}">
        <p14:creationId xmlns:p14="http://schemas.microsoft.com/office/powerpoint/2010/main" val="1103402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7D318-2336-450B-99E2-06C5F7929FDD}" type="slidenum">
              <a:rPr kumimoji="0" lang="da-DK" sz="1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a-DK"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288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7D318-2336-450B-99E2-06C5F7929FDD}" type="slidenum">
              <a:rPr kumimoji="0" lang="da-DK" sz="1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926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da-DK" sz="12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1643412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da-DK" sz="12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1341604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da-DK" sz="12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376898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da-DK" sz="12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83521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3664" indent="-330200">
              <a:lnSpc>
                <a:spcPct val="114999"/>
              </a:lnSpc>
              <a:spcBef>
                <a:spcPts val="100"/>
              </a:spcBef>
              <a:buFont typeface="Times New Roman"/>
              <a:buChar char="●"/>
              <a:tabLst>
                <a:tab pos="342900" algn="l"/>
              </a:tabLst>
            </a:pPr>
            <a:endParaRPr lang="en-US" dirty="0"/>
          </a:p>
        </p:txBody>
      </p:sp>
      <p:sp>
        <p:nvSpPr>
          <p:cNvPr id="4" name="Slide Number Placeholder 3"/>
          <p:cNvSpPr>
            <a:spLocks noGrp="1"/>
          </p:cNvSpPr>
          <p:nvPr>
            <p:ph type="sldNum" sz="quarter" idx="10"/>
          </p:nvPr>
        </p:nvSpPr>
        <p:spPr/>
        <p:txBody>
          <a:bodyPr/>
          <a:lstStyle/>
          <a:p>
            <a:fld id="{2417D318-2336-450B-99E2-06C5F7929FDD}" type="slidenum">
              <a:rPr lang="da-DK" smtClean="0"/>
              <a:t>7</a:t>
            </a:fld>
            <a:endParaRPr lang="da-DK"/>
          </a:p>
        </p:txBody>
      </p:sp>
    </p:spTree>
    <p:extLst>
      <p:ext uri="{BB962C8B-B14F-4D97-AF65-F5344CB8AC3E}">
        <p14:creationId xmlns:p14="http://schemas.microsoft.com/office/powerpoint/2010/main" val="4006229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3664" indent="-330200">
              <a:lnSpc>
                <a:spcPct val="114999"/>
              </a:lnSpc>
              <a:spcBef>
                <a:spcPts val="100"/>
              </a:spcBef>
              <a:buFont typeface="Times New Roman"/>
              <a:buChar char="●"/>
              <a:tabLst>
                <a:tab pos="342900" algn="l"/>
              </a:tabLst>
            </a:pPr>
            <a:endParaRPr lang="en-US" dirty="0"/>
          </a:p>
        </p:txBody>
      </p:sp>
      <p:sp>
        <p:nvSpPr>
          <p:cNvPr id="4" name="Slide Number Placeholder 3"/>
          <p:cNvSpPr>
            <a:spLocks noGrp="1"/>
          </p:cNvSpPr>
          <p:nvPr>
            <p:ph type="sldNum" sz="quarter" idx="10"/>
          </p:nvPr>
        </p:nvSpPr>
        <p:spPr/>
        <p:txBody>
          <a:bodyPr/>
          <a:lstStyle/>
          <a:p>
            <a:fld id="{2417D318-2336-450B-99E2-06C5F7929FDD}" type="slidenum">
              <a:rPr lang="da-DK" smtClean="0"/>
              <a:t>8</a:t>
            </a:fld>
            <a:endParaRPr lang="da-DK"/>
          </a:p>
        </p:txBody>
      </p:sp>
    </p:spTree>
    <p:extLst>
      <p:ext uri="{BB962C8B-B14F-4D97-AF65-F5344CB8AC3E}">
        <p14:creationId xmlns:p14="http://schemas.microsoft.com/office/powerpoint/2010/main" val="3355875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F3A33263-5BE3-4923-804B-F478EA551A9C}" type="slidenum">
              <a:rPr lang="da-DK" smtClean="0"/>
              <a:t>9</a:t>
            </a:fld>
            <a:endParaRPr lang="da-DK"/>
          </a:p>
        </p:txBody>
      </p:sp>
    </p:spTree>
    <p:extLst>
      <p:ext uri="{BB962C8B-B14F-4D97-AF65-F5344CB8AC3E}">
        <p14:creationId xmlns:p14="http://schemas.microsoft.com/office/powerpoint/2010/main" val="909450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F5FF9D4-F309-D696-4478-6CACDD2D101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5118"/>
          <a:stretch/>
        </p:blipFill>
        <p:spPr>
          <a:xfrm rot="5400000">
            <a:off x="7517277" y="-1584892"/>
            <a:ext cx="1030288" cy="4200063"/>
          </a:xfrm>
          <a:prstGeom prst="rect">
            <a:avLst/>
          </a:prstGeom>
        </p:spPr>
      </p:pic>
      <p:pic>
        <p:nvPicPr>
          <p:cNvPr id="11" name="Graphic 10">
            <a:extLst>
              <a:ext uri="{FF2B5EF4-FFF2-40B4-BE49-F238E27FC236}">
                <a16:creationId xmlns:a16="http://schemas.microsoft.com/office/drawing/2014/main" id="{FA8ACA86-ABA3-29DD-9C56-0B3B0EDA6E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0000"/>
          <a:stretch/>
        </p:blipFill>
        <p:spPr>
          <a:xfrm>
            <a:off x="0" y="1573840"/>
            <a:ext cx="1411040" cy="2856081"/>
          </a:xfrm>
          <a:prstGeom prst="rect">
            <a:avLst/>
          </a:prstGeom>
        </p:spPr>
      </p:pic>
      <p:pic>
        <p:nvPicPr>
          <p:cNvPr id="19" name="Graphic 18">
            <a:extLst>
              <a:ext uri="{FF2B5EF4-FFF2-40B4-BE49-F238E27FC236}">
                <a16:creationId xmlns:a16="http://schemas.microsoft.com/office/drawing/2014/main" id="{554D4E59-C90D-6738-37DD-36BB591D97F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r="48335"/>
          <a:stretch/>
        </p:blipFill>
        <p:spPr>
          <a:xfrm>
            <a:off x="10668001" y="2891787"/>
            <a:ext cx="1524000" cy="2926108"/>
          </a:xfrm>
          <a:prstGeom prst="rect">
            <a:avLst/>
          </a:prstGeom>
        </p:spPr>
      </p:pic>
      <p:sp>
        <p:nvSpPr>
          <p:cNvPr id="2" name="Subtitle 2">
            <a:extLst>
              <a:ext uri="{FF2B5EF4-FFF2-40B4-BE49-F238E27FC236}">
                <a16:creationId xmlns:a16="http://schemas.microsoft.com/office/drawing/2014/main" id="{928FA84A-2BF2-7B35-01BF-C83291E1FFE2}"/>
              </a:ext>
            </a:extLst>
          </p:cNvPr>
          <p:cNvSpPr>
            <a:spLocks noGrp="1"/>
          </p:cNvSpPr>
          <p:nvPr>
            <p:ph type="subTitle" idx="1"/>
          </p:nvPr>
        </p:nvSpPr>
        <p:spPr>
          <a:xfrm>
            <a:off x="1478637" y="4246409"/>
            <a:ext cx="9234728" cy="1655762"/>
          </a:xfrm>
          <a:prstGeom prst="rect">
            <a:avLst/>
          </a:prstGeo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da-DK"/>
          </a:p>
        </p:txBody>
      </p:sp>
      <p:sp>
        <p:nvSpPr>
          <p:cNvPr id="6" name="Title 1">
            <a:extLst>
              <a:ext uri="{FF2B5EF4-FFF2-40B4-BE49-F238E27FC236}">
                <a16:creationId xmlns:a16="http://schemas.microsoft.com/office/drawing/2014/main" id="{9AD9B41A-4176-7DE4-3D11-12779AA62C12}"/>
              </a:ext>
            </a:extLst>
          </p:cNvPr>
          <p:cNvSpPr>
            <a:spLocks noGrp="1"/>
          </p:cNvSpPr>
          <p:nvPr>
            <p:ph type="ctrTitle"/>
          </p:nvPr>
        </p:nvSpPr>
        <p:spPr>
          <a:xfrm>
            <a:off x="1478637" y="2255992"/>
            <a:ext cx="9234728" cy="1990419"/>
          </a:xfrm>
          <a:prstGeom prst="rect">
            <a:avLst/>
          </a:prstGeom>
        </p:spPr>
        <p:txBody>
          <a:bodyPr anchor="ctr">
            <a:normAutofit/>
          </a:bodyPr>
          <a:lstStyle>
            <a:lvl1pPr algn="ctr">
              <a:defRPr sz="6599">
                <a:latin typeface="Neo Sans Std Medium" panose="020B0604030504040204" pitchFamily="34" charset="0"/>
              </a:defRPr>
            </a:lvl1pPr>
          </a:lstStyle>
          <a:p>
            <a:endParaRPr lang="da-DK"/>
          </a:p>
        </p:txBody>
      </p:sp>
    </p:spTree>
    <p:extLst>
      <p:ext uri="{BB962C8B-B14F-4D97-AF65-F5344CB8AC3E}">
        <p14:creationId xmlns:p14="http://schemas.microsoft.com/office/powerpoint/2010/main" val="1033662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E4351A-D219-BC70-B1CE-962B40081611}"/>
              </a:ext>
            </a:extLst>
          </p:cNvPr>
          <p:cNvSpPr>
            <a:spLocks noGrp="1"/>
          </p:cNvSpPr>
          <p:nvPr>
            <p:ph type="ftr" sz="quarter" idx="10"/>
          </p:nvPr>
        </p:nvSpPr>
        <p:spPr/>
        <p:txBody>
          <a:bodyPr/>
          <a:lstStyle/>
          <a:p>
            <a:endParaRPr lang="da-DK"/>
          </a:p>
        </p:txBody>
      </p:sp>
      <p:pic>
        <p:nvPicPr>
          <p:cNvPr id="4" name="Graphic 136">
            <a:extLst>
              <a:ext uri="{FF2B5EF4-FFF2-40B4-BE49-F238E27FC236}">
                <a16:creationId xmlns:a16="http://schemas.microsoft.com/office/drawing/2014/main" id="{B1A44A61-F19B-7923-E124-10FC45C39D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637207">
            <a:off x="236238" y="2816105"/>
            <a:ext cx="2484796" cy="3049525"/>
          </a:xfrm>
          <a:prstGeom prst="rect">
            <a:avLst/>
          </a:prstGeom>
        </p:spPr>
      </p:pic>
      <p:pic>
        <p:nvPicPr>
          <p:cNvPr id="8" name="Graphic 138">
            <a:extLst>
              <a:ext uri="{FF2B5EF4-FFF2-40B4-BE49-F238E27FC236}">
                <a16:creationId xmlns:a16="http://schemas.microsoft.com/office/drawing/2014/main" id="{15504EAC-943C-09D0-C83A-21D8AFC316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69299" y="3769519"/>
            <a:ext cx="2549233" cy="2395511"/>
          </a:xfrm>
          <a:prstGeom prst="rect">
            <a:avLst/>
          </a:prstGeom>
        </p:spPr>
      </p:pic>
      <p:sp>
        <p:nvSpPr>
          <p:cNvPr id="11" name="Subtitle 2">
            <a:extLst>
              <a:ext uri="{FF2B5EF4-FFF2-40B4-BE49-F238E27FC236}">
                <a16:creationId xmlns:a16="http://schemas.microsoft.com/office/drawing/2014/main" id="{C982DBD5-5A4D-F22E-9243-2C40AF12958E}"/>
              </a:ext>
            </a:extLst>
          </p:cNvPr>
          <p:cNvSpPr>
            <a:spLocks noGrp="1"/>
          </p:cNvSpPr>
          <p:nvPr>
            <p:ph type="subTitle" idx="1"/>
          </p:nvPr>
        </p:nvSpPr>
        <p:spPr>
          <a:xfrm>
            <a:off x="1478637" y="3512984"/>
            <a:ext cx="9234728" cy="1655762"/>
          </a:xfrm>
          <a:prstGeom prst="rect">
            <a:avLst/>
          </a:prstGeo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da-DK"/>
          </a:p>
        </p:txBody>
      </p:sp>
      <p:sp>
        <p:nvSpPr>
          <p:cNvPr id="12" name="Title 1">
            <a:extLst>
              <a:ext uri="{FF2B5EF4-FFF2-40B4-BE49-F238E27FC236}">
                <a16:creationId xmlns:a16="http://schemas.microsoft.com/office/drawing/2014/main" id="{1666C3F7-D70B-7EAC-A695-6BAF6B820F43}"/>
              </a:ext>
            </a:extLst>
          </p:cNvPr>
          <p:cNvSpPr>
            <a:spLocks noGrp="1"/>
          </p:cNvSpPr>
          <p:nvPr>
            <p:ph type="ctrTitle"/>
          </p:nvPr>
        </p:nvSpPr>
        <p:spPr>
          <a:xfrm>
            <a:off x="1478637" y="1522567"/>
            <a:ext cx="9234728" cy="1990419"/>
          </a:xfrm>
          <a:prstGeom prst="rect">
            <a:avLst/>
          </a:prstGeom>
        </p:spPr>
        <p:txBody>
          <a:bodyPr anchor="ctr">
            <a:normAutofit/>
          </a:bodyPr>
          <a:lstStyle>
            <a:lvl1pPr algn="ctr">
              <a:defRPr sz="6599">
                <a:latin typeface="Neo Sans Std Medium" panose="020B0604030504040204" pitchFamily="34" charset="0"/>
              </a:defRPr>
            </a:lvl1pPr>
          </a:lstStyle>
          <a:p>
            <a:endParaRPr lang="da-DK"/>
          </a:p>
        </p:txBody>
      </p:sp>
      <p:pic>
        <p:nvPicPr>
          <p:cNvPr id="13" name="Graphic 106">
            <a:extLst>
              <a:ext uri="{FF2B5EF4-FFF2-40B4-BE49-F238E27FC236}">
                <a16:creationId xmlns:a16="http://schemas.microsoft.com/office/drawing/2014/main" id="{C95AB56C-222D-3DA7-428D-998C065C426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33250">
            <a:off x="2373628" y="415657"/>
            <a:ext cx="2051278" cy="550341"/>
          </a:xfrm>
          <a:prstGeom prst="rect">
            <a:avLst/>
          </a:prstGeom>
        </p:spPr>
      </p:pic>
    </p:spTree>
    <p:extLst>
      <p:ext uri="{BB962C8B-B14F-4D97-AF65-F5344CB8AC3E}">
        <p14:creationId xmlns:p14="http://schemas.microsoft.com/office/powerpoint/2010/main" val="35604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E4351A-D219-BC70-B1CE-962B40081611}"/>
              </a:ext>
            </a:extLst>
          </p:cNvPr>
          <p:cNvSpPr>
            <a:spLocks noGrp="1"/>
          </p:cNvSpPr>
          <p:nvPr>
            <p:ph type="ftr" sz="quarter" idx="10"/>
          </p:nvPr>
        </p:nvSpPr>
        <p:spPr/>
        <p:txBody>
          <a:bodyPr/>
          <a:lstStyle/>
          <a:p>
            <a:endParaRPr lang="da-DK"/>
          </a:p>
        </p:txBody>
      </p:sp>
      <p:pic>
        <p:nvPicPr>
          <p:cNvPr id="11" name="Picture 10" descr="A blue brain with a hand pointing at it&#10;&#10;Description automatically generated">
            <a:extLst>
              <a:ext uri="{FF2B5EF4-FFF2-40B4-BE49-F238E27FC236}">
                <a16:creationId xmlns:a16="http://schemas.microsoft.com/office/drawing/2014/main" id="{3D9461CE-40C0-21DF-B870-8C6C03852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75" y="4424211"/>
            <a:ext cx="2581475" cy="2580553"/>
          </a:xfrm>
          <a:prstGeom prst="rect">
            <a:avLst/>
          </a:prstGeom>
        </p:spPr>
      </p:pic>
      <p:pic>
        <p:nvPicPr>
          <p:cNvPr id="19" name="Picture 18" descr="A red ear with black lines&#10;&#10;Description automatically generated">
            <a:extLst>
              <a:ext uri="{FF2B5EF4-FFF2-40B4-BE49-F238E27FC236}">
                <a16:creationId xmlns:a16="http://schemas.microsoft.com/office/drawing/2014/main" id="{B28F170F-9AF3-DBC0-15F4-45C527F3FE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3299" y="-233211"/>
            <a:ext cx="2601351" cy="2601351"/>
          </a:xfrm>
          <a:prstGeom prst="rect">
            <a:avLst/>
          </a:prstGeom>
        </p:spPr>
      </p:pic>
      <p:pic>
        <p:nvPicPr>
          <p:cNvPr id="2" name="Graphic 108">
            <a:extLst>
              <a:ext uri="{FF2B5EF4-FFF2-40B4-BE49-F238E27FC236}">
                <a16:creationId xmlns:a16="http://schemas.microsoft.com/office/drawing/2014/main" id="{282BC749-7C75-F8F0-B8FC-470ACD8A681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69048">
            <a:off x="9756618" y="5431405"/>
            <a:ext cx="1913493" cy="535323"/>
          </a:xfrm>
          <a:prstGeom prst="rect">
            <a:avLst/>
          </a:prstGeom>
        </p:spPr>
      </p:pic>
      <p:sp>
        <p:nvSpPr>
          <p:cNvPr id="4" name="Subtitle 2">
            <a:extLst>
              <a:ext uri="{FF2B5EF4-FFF2-40B4-BE49-F238E27FC236}">
                <a16:creationId xmlns:a16="http://schemas.microsoft.com/office/drawing/2014/main" id="{3AC8FF0B-93B7-2586-A2CD-594CAFC56C66}"/>
              </a:ext>
            </a:extLst>
          </p:cNvPr>
          <p:cNvSpPr>
            <a:spLocks noGrp="1"/>
          </p:cNvSpPr>
          <p:nvPr>
            <p:ph type="subTitle" idx="1"/>
          </p:nvPr>
        </p:nvSpPr>
        <p:spPr>
          <a:xfrm>
            <a:off x="1478637" y="4246409"/>
            <a:ext cx="9234728" cy="1655762"/>
          </a:xfrm>
          <a:prstGeom prst="rect">
            <a:avLst/>
          </a:prstGeo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da-DK"/>
          </a:p>
        </p:txBody>
      </p:sp>
      <p:sp>
        <p:nvSpPr>
          <p:cNvPr id="5" name="Title 1">
            <a:extLst>
              <a:ext uri="{FF2B5EF4-FFF2-40B4-BE49-F238E27FC236}">
                <a16:creationId xmlns:a16="http://schemas.microsoft.com/office/drawing/2014/main" id="{2DDC50CE-3252-E78E-6AB8-882EEFBE124D}"/>
              </a:ext>
            </a:extLst>
          </p:cNvPr>
          <p:cNvSpPr>
            <a:spLocks noGrp="1"/>
          </p:cNvSpPr>
          <p:nvPr>
            <p:ph type="ctrTitle"/>
          </p:nvPr>
        </p:nvSpPr>
        <p:spPr>
          <a:xfrm>
            <a:off x="1478637" y="2255992"/>
            <a:ext cx="9234728" cy="1990419"/>
          </a:xfrm>
          <a:prstGeom prst="rect">
            <a:avLst/>
          </a:prstGeom>
        </p:spPr>
        <p:txBody>
          <a:bodyPr anchor="ctr">
            <a:normAutofit/>
          </a:bodyPr>
          <a:lstStyle>
            <a:lvl1pPr algn="ctr">
              <a:defRPr sz="6599">
                <a:latin typeface="Neo Sans Std Medium" panose="020B0604030504040204" pitchFamily="34" charset="0"/>
              </a:defRPr>
            </a:lvl1pPr>
          </a:lstStyle>
          <a:p>
            <a:endParaRPr lang="da-DK"/>
          </a:p>
        </p:txBody>
      </p:sp>
    </p:spTree>
    <p:extLst>
      <p:ext uri="{BB962C8B-B14F-4D97-AF65-F5344CB8AC3E}">
        <p14:creationId xmlns:p14="http://schemas.microsoft.com/office/powerpoint/2010/main" val="3627313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E4351A-D219-BC70-B1CE-962B40081611}"/>
              </a:ext>
            </a:extLst>
          </p:cNvPr>
          <p:cNvSpPr>
            <a:spLocks noGrp="1"/>
          </p:cNvSpPr>
          <p:nvPr>
            <p:ph type="ftr" sz="quarter" idx="10"/>
          </p:nvPr>
        </p:nvSpPr>
        <p:spPr/>
        <p:txBody>
          <a:bodyPr/>
          <a:lstStyle/>
          <a:p>
            <a:endParaRPr lang="da-DK"/>
          </a:p>
        </p:txBody>
      </p:sp>
      <p:pic>
        <p:nvPicPr>
          <p:cNvPr id="5" name="Picture 4" descr="A blue brain with a hand pointing at it&#10;&#10;Description automatically generated">
            <a:extLst>
              <a:ext uri="{FF2B5EF4-FFF2-40B4-BE49-F238E27FC236}">
                <a16:creationId xmlns:a16="http://schemas.microsoft.com/office/drawing/2014/main" id="{DF77B8C1-7988-0ED3-5581-456A49676C9C}"/>
              </a:ext>
            </a:extLst>
          </p:cNvPr>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a:off x="9143601" y="753025"/>
            <a:ext cx="1296995" cy="1296531"/>
          </a:xfrm>
          <a:prstGeom prst="rect">
            <a:avLst/>
          </a:prstGeom>
        </p:spPr>
      </p:pic>
      <p:pic>
        <p:nvPicPr>
          <p:cNvPr id="6" name="Picture 5" descr="A black background with two eyes&#10;&#10;Description automatically generated">
            <a:extLst>
              <a:ext uri="{FF2B5EF4-FFF2-40B4-BE49-F238E27FC236}">
                <a16:creationId xmlns:a16="http://schemas.microsoft.com/office/drawing/2014/main" id="{F2102E13-CD34-F234-76DE-DDF07457B7FF}"/>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564841" y="4424208"/>
            <a:ext cx="913795" cy="913468"/>
          </a:xfrm>
          <a:prstGeom prst="rect">
            <a:avLst/>
          </a:prstGeom>
        </p:spPr>
      </p:pic>
      <p:pic>
        <p:nvPicPr>
          <p:cNvPr id="10" name="Picture 9" descr="A red brain with wheels&#10;&#10;Description automatically generated">
            <a:extLst>
              <a:ext uri="{FF2B5EF4-FFF2-40B4-BE49-F238E27FC236}">
                <a16:creationId xmlns:a16="http://schemas.microsoft.com/office/drawing/2014/main" id="{52CC3281-66DA-706E-ACDE-7ABB9E49F434}"/>
              </a:ext>
            </a:extLst>
          </p:cNvPr>
          <p:cNvPicPr>
            <a:picLocks noChangeAspect="1"/>
          </p:cNvPicPr>
          <p:nvPr userDrawn="1"/>
        </p:nvPicPr>
        <p:blipFill>
          <a:blip r:embed="rId4">
            <a:alphaModFix amt="40000"/>
            <a:extLst>
              <a:ext uri="{28A0092B-C50C-407E-A947-70E740481C1C}">
                <a14:useLocalDpi xmlns:a14="http://schemas.microsoft.com/office/drawing/2010/main" val="0"/>
              </a:ext>
            </a:extLst>
          </a:blip>
          <a:stretch>
            <a:fillRect/>
          </a:stretch>
        </p:blipFill>
        <p:spPr>
          <a:xfrm>
            <a:off x="630991" y="1043142"/>
            <a:ext cx="1494397" cy="1493863"/>
          </a:xfrm>
          <a:prstGeom prst="rect">
            <a:avLst/>
          </a:prstGeom>
        </p:spPr>
      </p:pic>
      <p:pic>
        <p:nvPicPr>
          <p:cNvPr id="11" name="Picture 10" descr="A hand holding a red apple&#10;&#10;Description automatically generated">
            <a:extLst>
              <a:ext uri="{FF2B5EF4-FFF2-40B4-BE49-F238E27FC236}">
                <a16:creationId xmlns:a16="http://schemas.microsoft.com/office/drawing/2014/main" id="{C193ECE7-5D0B-9123-0B8C-6315227353D6}"/>
              </a:ext>
            </a:extLst>
          </p:cNvPr>
          <p:cNvPicPr>
            <a:picLocks noChangeAspect="1"/>
          </p:cNvPicPr>
          <p:nvPr userDrawn="1"/>
        </p:nvPicPr>
        <p:blipFill>
          <a:blip r:embed="rId5">
            <a:alphaModFix amt="40000"/>
            <a:extLst>
              <a:ext uri="{28A0092B-C50C-407E-A947-70E740481C1C}">
                <a14:useLocalDpi xmlns:a14="http://schemas.microsoft.com/office/drawing/2010/main" val="0"/>
              </a:ext>
            </a:extLst>
          </a:blip>
          <a:stretch>
            <a:fillRect/>
          </a:stretch>
        </p:blipFill>
        <p:spPr>
          <a:xfrm>
            <a:off x="6888919" y="327327"/>
            <a:ext cx="1111254" cy="1111254"/>
          </a:xfrm>
          <a:prstGeom prst="rect">
            <a:avLst/>
          </a:prstGeom>
        </p:spPr>
      </p:pic>
      <p:pic>
        <p:nvPicPr>
          <p:cNvPr id="12" name="Picture 11" descr="A red ear with black lines&#10;&#10;Description automatically generated">
            <a:extLst>
              <a:ext uri="{FF2B5EF4-FFF2-40B4-BE49-F238E27FC236}">
                <a16:creationId xmlns:a16="http://schemas.microsoft.com/office/drawing/2014/main" id="{53A6D912-EA9C-E98C-9F0E-8FA46772F541}"/>
              </a:ext>
            </a:extLst>
          </p:cNvPr>
          <p:cNvPicPr>
            <a:picLocks noChangeAspect="1"/>
          </p:cNvPicPr>
          <p:nvPr userDrawn="1"/>
        </p:nvPicPr>
        <p:blipFill>
          <a:blip r:embed="rId6">
            <a:alphaModFix amt="40000"/>
            <a:extLst>
              <a:ext uri="{28A0092B-C50C-407E-A947-70E740481C1C}">
                <a14:useLocalDpi xmlns:a14="http://schemas.microsoft.com/office/drawing/2010/main" val="0"/>
              </a:ext>
            </a:extLst>
          </a:blip>
          <a:stretch>
            <a:fillRect/>
          </a:stretch>
        </p:blipFill>
        <p:spPr>
          <a:xfrm>
            <a:off x="10719079" y="1940061"/>
            <a:ext cx="1392216" cy="1392216"/>
          </a:xfrm>
          <a:prstGeom prst="rect">
            <a:avLst/>
          </a:prstGeom>
        </p:spPr>
      </p:pic>
      <p:pic>
        <p:nvPicPr>
          <p:cNvPr id="13" name="Picture 12" descr="A hand holding a glass with a blue liquid&#10;&#10;Description automatically generated">
            <a:extLst>
              <a:ext uri="{FF2B5EF4-FFF2-40B4-BE49-F238E27FC236}">
                <a16:creationId xmlns:a16="http://schemas.microsoft.com/office/drawing/2014/main" id="{09E0927D-7C55-1BA6-F059-93D87644E2FC}"/>
              </a:ext>
            </a:extLst>
          </p:cNvPr>
          <p:cNvPicPr>
            <a:picLocks noChangeAspect="1"/>
          </p:cNvPicPr>
          <p:nvPr userDrawn="1"/>
        </p:nvPicPr>
        <p:blipFill>
          <a:blip r:embed="rId7">
            <a:alphaModFix amt="40000"/>
            <a:extLst>
              <a:ext uri="{28A0092B-C50C-407E-A947-70E740481C1C}">
                <a14:useLocalDpi xmlns:a14="http://schemas.microsoft.com/office/drawing/2010/main" val="0"/>
              </a:ext>
            </a:extLst>
          </a:blip>
          <a:stretch>
            <a:fillRect/>
          </a:stretch>
        </p:blipFill>
        <p:spPr>
          <a:xfrm>
            <a:off x="9348892" y="4848289"/>
            <a:ext cx="1223026" cy="1223026"/>
          </a:xfrm>
          <a:prstGeom prst="rect">
            <a:avLst/>
          </a:prstGeom>
        </p:spPr>
      </p:pic>
      <p:pic>
        <p:nvPicPr>
          <p:cNvPr id="14" name="Picture 13" descr="A hand holding coins&#10;&#10;Description automatically generated">
            <a:extLst>
              <a:ext uri="{FF2B5EF4-FFF2-40B4-BE49-F238E27FC236}">
                <a16:creationId xmlns:a16="http://schemas.microsoft.com/office/drawing/2014/main" id="{B582D7E3-25D0-19DE-8319-1128994A3EE2}"/>
              </a:ext>
            </a:extLst>
          </p:cNvPr>
          <p:cNvPicPr>
            <a:picLocks noChangeAspect="1"/>
          </p:cNvPicPr>
          <p:nvPr userDrawn="1"/>
        </p:nvPicPr>
        <p:blipFill>
          <a:blip r:embed="rId8">
            <a:alphaModFix amt="40000"/>
            <a:extLst>
              <a:ext uri="{28A0092B-C50C-407E-A947-70E740481C1C}">
                <a14:useLocalDpi xmlns:a14="http://schemas.microsoft.com/office/drawing/2010/main" val="0"/>
              </a:ext>
            </a:extLst>
          </a:blip>
          <a:stretch>
            <a:fillRect/>
          </a:stretch>
        </p:blipFill>
        <p:spPr>
          <a:xfrm>
            <a:off x="2525414" y="389578"/>
            <a:ext cx="1252173" cy="1252173"/>
          </a:xfrm>
          <a:prstGeom prst="rect">
            <a:avLst/>
          </a:prstGeom>
        </p:spPr>
      </p:pic>
      <p:pic>
        <p:nvPicPr>
          <p:cNvPr id="15" name="Picture 14" descr="A hand and dots on a black background&#10;&#10;Description automatically generated">
            <a:extLst>
              <a:ext uri="{FF2B5EF4-FFF2-40B4-BE49-F238E27FC236}">
                <a16:creationId xmlns:a16="http://schemas.microsoft.com/office/drawing/2014/main" id="{986C686B-9DFB-2541-129D-4473161238B3}"/>
              </a:ext>
            </a:extLst>
          </p:cNvPr>
          <p:cNvPicPr>
            <a:picLocks noChangeAspect="1"/>
          </p:cNvPicPr>
          <p:nvPr userDrawn="1"/>
        </p:nvPicPr>
        <p:blipFill>
          <a:blip r:embed="rId9">
            <a:alphaModFix amt="40000"/>
            <a:extLst>
              <a:ext uri="{28A0092B-C50C-407E-A947-70E740481C1C}">
                <a14:useLocalDpi xmlns:a14="http://schemas.microsoft.com/office/drawing/2010/main" val="0"/>
              </a:ext>
            </a:extLst>
          </a:blip>
          <a:stretch>
            <a:fillRect/>
          </a:stretch>
        </p:blipFill>
        <p:spPr>
          <a:xfrm>
            <a:off x="4843828" y="401938"/>
            <a:ext cx="1252172" cy="1252172"/>
          </a:xfrm>
          <a:prstGeom prst="rect">
            <a:avLst/>
          </a:prstGeom>
        </p:spPr>
      </p:pic>
      <p:pic>
        <p:nvPicPr>
          <p:cNvPr id="16" name="Picture 15" descr="A hand holding a light bulb&#10;&#10;Description automatically generated">
            <a:extLst>
              <a:ext uri="{FF2B5EF4-FFF2-40B4-BE49-F238E27FC236}">
                <a16:creationId xmlns:a16="http://schemas.microsoft.com/office/drawing/2014/main" id="{430D1A29-B958-CBE5-A480-262F898DAA55}"/>
              </a:ext>
            </a:extLst>
          </p:cNvPr>
          <p:cNvPicPr>
            <a:picLocks noChangeAspect="1"/>
          </p:cNvPicPr>
          <p:nvPr userDrawn="1"/>
        </p:nvPicPr>
        <p:blipFill>
          <a:blip r:embed="rId10">
            <a:alphaModFix amt="40000"/>
            <a:extLst>
              <a:ext uri="{28A0092B-C50C-407E-A947-70E740481C1C}">
                <a14:useLocalDpi xmlns:a14="http://schemas.microsoft.com/office/drawing/2010/main" val="0"/>
              </a:ext>
            </a:extLst>
          </a:blip>
          <a:stretch>
            <a:fillRect/>
          </a:stretch>
        </p:blipFill>
        <p:spPr>
          <a:xfrm>
            <a:off x="10861263" y="3999604"/>
            <a:ext cx="1252173" cy="1252173"/>
          </a:xfrm>
          <a:prstGeom prst="rect">
            <a:avLst/>
          </a:prstGeom>
        </p:spPr>
      </p:pic>
      <p:pic>
        <p:nvPicPr>
          <p:cNvPr id="17" name="Picture 16" descr="A red and black object&#10;&#10;Description automatically generated">
            <a:extLst>
              <a:ext uri="{FF2B5EF4-FFF2-40B4-BE49-F238E27FC236}">
                <a16:creationId xmlns:a16="http://schemas.microsoft.com/office/drawing/2014/main" id="{4862076D-EE34-DA44-B647-6D5F92B01411}"/>
              </a:ext>
            </a:extLst>
          </p:cNvPr>
          <p:cNvPicPr>
            <a:picLocks noChangeAspect="1"/>
          </p:cNvPicPr>
          <p:nvPr userDrawn="1"/>
        </p:nvPicPr>
        <p:blipFill>
          <a:blip r:embed="rId11">
            <a:alphaModFix amt="50000"/>
            <a:extLst>
              <a:ext uri="{28A0092B-C50C-407E-A947-70E740481C1C}">
                <a14:useLocalDpi xmlns:a14="http://schemas.microsoft.com/office/drawing/2010/main" val="0"/>
              </a:ext>
            </a:extLst>
          </a:blip>
          <a:stretch>
            <a:fillRect/>
          </a:stretch>
        </p:blipFill>
        <p:spPr>
          <a:xfrm>
            <a:off x="1736379" y="4991633"/>
            <a:ext cx="1198200" cy="1198200"/>
          </a:xfrm>
          <a:prstGeom prst="rect">
            <a:avLst/>
          </a:prstGeom>
        </p:spPr>
      </p:pic>
      <p:pic>
        <p:nvPicPr>
          <p:cNvPr id="18" name="Picture 17" descr="A yellow brain in a black background&#10;&#10;Description automatically generated">
            <a:extLst>
              <a:ext uri="{FF2B5EF4-FFF2-40B4-BE49-F238E27FC236}">
                <a16:creationId xmlns:a16="http://schemas.microsoft.com/office/drawing/2014/main" id="{1BE5C30C-1751-DA95-AF20-1386B3A82C69}"/>
              </a:ext>
            </a:extLst>
          </p:cNvPr>
          <p:cNvPicPr>
            <a:picLocks noChangeAspect="1"/>
          </p:cNvPicPr>
          <p:nvPr userDrawn="1"/>
        </p:nvPicPr>
        <p:blipFill>
          <a:blip r:embed="rId12">
            <a:alphaModFix amt="40000"/>
            <a:extLst>
              <a:ext uri="{28A0092B-C50C-407E-A947-70E740481C1C}">
                <a14:useLocalDpi xmlns:a14="http://schemas.microsoft.com/office/drawing/2010/main" val="0"/>
              </a:ext>
            </a:extLst>
          </a:blip>
          <a:stretch>
            <a:fillRect/>
          </a:stretch>
        </p:blipFill>
        <p:spPr>
          <a:xfrm>
            <a:off x="80706" y="2854746"/>
            <a:ext cx="1252172" cy="1251725"/>
          </a:xfrm>
          <a:prstGeom prst="rect">
            <a:avLst/>
          </a:prstGeom>
        </p:spPr>
      </p:pic>
      <p:sp>
        <p:nvSpPr>
          <p:cNvPr id="19" name="Subtitle 2">
            <a:extLst>
              <a:ext uri="{FF2B5EF4-FFF2-40B4-BE49-F238E27FC236}">
                <a16:creationId xmlns:a16="http://schemas.microsoft.com/office/drawing/2014/main" id="{DE63D9D3-46D7-B9EF-3D72-DF18C02BEB4B}"/>
              </a:ext>
            </a:extLst>
          </p:cNvPr>
          <p:cNvSpPr>
            <a:spLocks noGrp="1"/>
          </p:cNvSpPr>
          <p:nvPr>
            <p:ph type="subTitle" idx="1"/>
          </p:nvPr>
        </p:nvSpPr>
        <p:spPr>
          <a:xfrm>
            <a:off x="1478637" y="4246409"/>
            <a:ext cx="9234728" cy="1655762"/>
          </a:xfrm>
          <a:prstGeom prst="rect">
            <a:avLst/>
          </a:prstGeo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da-DK"/>
          </a:p>
        </p:txBody>
      </p:sp>
      <p:sp>
        <p:nvSpPr>
          <p:cNvPr id="20" name="Title 1">
            <a:extLst>
              <a:ext uri="{FF2B5EF4-FFF2-40B4-BE49-F238E27FC236}">
                <a16:creationId xmlns:a16="http://schemas.microsoft.com/office/drawing/2014/main" id="{2B148BE5-CF51-00EA-531C-B7CBF2F238CB}"/>
              </a:ext>
            </a:extLst>
          </p:cNvPr>
          <p:cNvSpPr>
            <a:spLocks noGrp="1"/>
          </p:cNvSpPr>
          <p:nvPr>
            <p:ph type="ctrTitle"/>
          </p:nvPr>
        </p:nvSpPr>
        <p:spPr>
          <a:xfrm>
            <a:off x="1478637" y="2255992"/>
            <a:ext cx="9234728" cy="1990419"/>
          </a:xfrm>
          <a:prstGeom prst="rect">
            <a:avLst/>
          </a:prstGeom>
        </p:spPr>
        <p:txBody>
          <a:bodyPr anchor="ctr">
            <a:normAutofit/>
          </a:bodyPr>
          <a:lstStyle>
            <a:lvl1pPr algn="ctr">
              <a:defRPr sz="6599">
                <a:latin typeface="Neo Sans Std Medium" panose="020B0604030504040204" pitchFamily="34" charset="0"/>
              </a:defRPr>
            </a:lvl1pPr>
          </a:lstStyle>
          <a:p>
            <a:endParaRPr lang="da-DK"/>
          </a:p>
        </p:txBody>
      </p:sp>
      <p:pic>
        <p:nvPicPr>
          <p:cNvPr id="26" name="Picture 25">
            <a:extLst>
              <a:ext uri="{FF2B5EF4-FFF2-40B4-BE49-F238E27FC236}">
                <a16:creationId xmlns:a16="http://schemas.microsoft.com/office/drawing/2014/main" id="{86E2DDA9-8CE2-14C5-67AD-D036F1208035}"/>
              </a:ext>
            </a:extLst>
          </p:cNvPr>
          <p:cNvPicPr>
            <a:picLocks noChangeAspect="1"/>
          </p:cNvPicPr>
          <p:nvPr userDrawn="1"/>
        </p:nvPicPr>
        <p:blipFill>
          <a:blip r:embed="rId13"/>
          <a:stretch>
            <a:fillRect/>
          </a:stretch>
        </p:blipFill>
        <p:spPr>
          <a:xfrm>
            <a:off x="3449493" y="6079644"/>
            <a:ext cx="5446209" cy="597058"/>
          </a:xfrm>
          <a:prstGeom prst="rect">
            <a:avLst/>
          </a:prstGeom>
        </p:spPr>
      </p:pic>
      <p:grpSp>
        <p:nvGrpSpPr>
          <p:cNvPr id="22" name="Group 21">
            <a:extLst>
              <a:ext uri="{FF2B5EF4-FFF2-40B4-BE49-F238E27FC236}">
                <a16:creationId xmlns:a16="http://schemas.microsoft.com/office/drawing/2014/main" id="{B5AED75F-15FD-8223-A6D4-6137983F856B}"/>
              </a:ext>
            </a:extLst>
          </p:cNvPr>
          <p:cNvGrpSpPr/>
          <p:nvPr userDrawn="1"/>
        </p:nvGrpSpPr>
        <p:grpSpPr>
          <a:xfrm>
            <a:off x="3605619" y="5688217"/>
            <a:ext cx="5133954" cy="597057"/>
            <a:chOff x="3546165" y="5987449"/>
            <a:chExt cx="5133954" cy="597057"/>
          </a:xfrm>
        </p:grpSpPr>
        <p:sp>
          <p:nvSpPr>
            <p:cNvPr id="23" name="text" descr="{&quot;templafy&quot;:{&quot;id&quot;:&quot;c8c21bc1-ff7f-4069-8e33-0b538aac7509&quot;}}" title="UserProfile.Offices.Workarea_{{DocumentLanguage}}">
              <a:extLst>
                <a:ext uri="{FF2B5EF4-FFF2-40B4-BE49-F238E27FC236}">
                  <a16:creationId xmlns:a16="http://schemas.microsoft.com/office/drawing/2014/main" id="{7D51116F-F065-4BDD-A506-37B3371FAE40}"/>
                </a:ext>
              </a:extLst>
            </p:cNvPr>
            <p:cNvSpPr>
              <a:spLocks noChangeArrowheads="1"/>
            </p:cNvSpPr>
            <p:nvPr userDrawn="1"/>
          </p:nvSpPr>
          <p:spPr bwMode="auto">
            <a:xfrm>
              <a:off x="6042621" y="5987449"/>
              <a:ext cx="2637498" cy="597057"/>
            </a:xfrm>
            <a:prstGeom prst="rect">
              <a:avLst/>
            </a:prstGeom>
            <a:noFill/>
            <a:ln>
              <a:noFill/>
            </a:ln>
          </p:spPr>
          <p:txBody>
            <a:bodyPr lIns="0" tIns="0" rIns="0" bIns="0" anchor="ctr" anchorCtr="0"/>
            <a:lstStyle/>
            <a:p>
              <a:pPr algn="l" eaLnBrk="0" hangingPunct="0">
                <a:spcBef>
                  <a:spcPct val="0"/>
                </a:spcBef>
              </a:pPr>
              <a:r>
                <a:rPr lang="da-DK" sz="800" b="0">
                  <a:solidFill>
                    <a:schemeClr val="tx1"/>
                  </a:solidFill>
                  <a:latin typeface="Neo Sans Pro" panose="020B0504030504040204" pitchFamily="34" charset="0"/>
                </a:rPr>
                <a:t>Powered by DTU Skylab in </a:t>
              </a:r>
              <a:r>
                <a:rPr lang="da-DK" sz="800" b="0" err="1">
                  <a:solidFill>
                    <a:schemeClr val="tx1"/>
                  </a:solidFill>
                  <a:latin typeface="Neo Sans Pro" panose="020B0504030504040204" pitchFamily="34" charset="0"/>
                </a:rPr>
                <a:t>partnership</a:t>
              </a:r>
              <a:r>
                <a:rPr lang="da-DK" sz="800" b="0">
                  <a:solidFill>
                    <a:schemeClr val="tx1"/>
                  </a:solidFill>
                  <a:latin typeface="Neo Sans Pro" panose="020B0504030504040204" pitchFamily="34" charset="0"/>
                </a:rPr>
                <a:t> with </a:t>
              </a:r>
              <a:r>
                <a:rPr lang="da-DK" sz="800" b="0" err="1">
                  <a:solidFill>
                    <a:schemeClr val="tx1"/>
                  </a:solidFill>
                  <a:latin typeface="Neo Sans Pro" panose="020B0504030504040204" pitchFamily="34" charset="0"/>
                </a:rPr>
                <a:t>Bevica</a:t>
              </a:r>
              <a:r>
                <a:rPr lang="da-DK" sz="800" b="0">
                  <a:solidFill>
                    <a:schemeClr val="tx1"/>
                  </a:solidFill>
                  <a:latin typeface="Neo Sans Pro" panose="020B0504030504040204" pitchFamily="34" charset="0"/>
                </a:rPr>
                <a:t>, DPOD, </a:t>
              </a:r>
              <a:br>
                <a:rPr lang="da-DK" sz="800" b="0">
                  <a:solidFill>
                    <a:schemeClr val="tx1"/>
                  </a:solidFill>
                  <a:latin typeface="Neo Sans Pro" panose="020B0504030504040204" pitchFamily="34" charset="0"/>
                </a:rPr>
              </a:br>
              <a:r>
                <a:rPr lang="da-DK" sz="800" b="0">
                  <a:solidFill>
                    <a:schemeClr val="tx1"/>
                  </a:solidFill>
                  <a:latin typeface="Neo Sans Pro" panose="020B0504030504040204" pitchFamily="34" charset="0"/>
                </a:rPr>
                <a:t>SUMH, DTU Management and DTU Entrepreneurship.</a:t>
              </a:r>
              <a:br>
                <a:rPr lang="da-DK" sz="800" b="0">
                  <a:solidFill>
                    <a:schemeClr val="tx1"/>
                  </a:solidFill>
                  <a:latin typeface="Neo Sans Pro" panose="020B0504030504040204" pitchFamily="34" charset="0"/>
                </a:rPr>
              </a:br>
              <a:br>
                <a:rPr lang="da-DK" sz="100" b="0">
                  <a:solidFill>
                    <a:schemeClr val="tx1"/>
                  </a:solidFill>
                  <a:latin typeface="Neo Sans Pro" panose="020B0504030504040204" pitchFamily="34" charset="0"/>
                </a:rPr>
              </a:br>
              <a:br>
                <a:rPr lang="da-DK" sz="100" b="0">
                  <a:solidFill>
                    <a:schemeClr val="tx1"/>
                  </a:solidFill>
                  <a:latin typeface="Neo Sans Pro" panose="020B0504030504040204" pitchFamily="34" charset="0"/>
                </a:rPr>
              </a:br>
              <a:endParaRPr lang="da-DK" sz="100" b="0">
                <a:solidFill>
                  <a:schemeClr val="tx1"/>
                </a:solidFill>
                <a:latin typeface="Neo Sans Pro" panose="020B0504030504040204" pitchFamily="34" charset="0"/>
              </a:endParaRPr>
            </a:p>
            <a:p>
              <a:pPr algn="l" eaLnBrk="0" hangingPunct="0">
                <a:spcBef>
                  <a:spcPct val="0"/>
                </a:spcBef>
              </a:pPr>
              <a:r>
                <a:rPr lang="da-DK" sz="800" b="0">
                  <a:solidFill>
                    <a:schemeClr val="tx1"/>
                  </a:solidFill>
                  <a:latin typeface="Neo Sans Pro" panose="020B0504030504040204" pitchFamily="34" charset="0"/>
                </a:rPr>
                <a:t>Find </a:t>
              </a:r>
              <a:r>
                <a:rPr lang="da-DK" sz="800" b="0" err="1">
                  <a:solidFill>
                    <a:schemeClr val="tx1"/>
                  </a:solidFill>
                  <a:latin typeface="Neo Sans Pro" panose="020B0504030504040204" pitchFamily="34" charset="0"/>
                </a:rPr>
                <a:t>our</a:t>
              </a:r>
              <a:r>
                <a:rPr lang="da-DK" sz="800" b="0">
                  <a:solidFill>
                    <a:schemeClr val="tx1"/>
                  </a:solidFill>
                  <a:latin typeface="Neo Sans Pro" panose="020B0504030504040204" pitchFamily="34" charset="0"/>
                </a:rPr>
                <a:t> </a:t>
              </a:r>
              <a:r>
                <a:rPr lang="da-DK" sz="800" b="0" err="1">
                  <a:solidFill>
                    <a:schemeClr val="tx1"/>
                  </a:solidFill>
                  <a:latin typeface="Neo Sans Pro" panose="020B0504030504040204" pitchFamily="34" charset="0"/>
                </a:rPr>
                <a:t>tools</a:t>
              </a:r>
              <a:r>
                <a:rPr lang="da-DK" sz="800" b="0">
                  <a:solidFill>
                    <a:schemeClr val="tx1"/>
                  </a:solidFill>
                  <a:latin typeface="Neo Sans Pro" panose="020B0504030504040204" pitchFamily="34" charset="0"/>
                </a:rPr>
                <a:t> at </a:t>
              </a:r>
              <a:r>
                <a:rPr lang="da-DK" sz="800" b="0">
                  <a:solidFill>
                    <a:schemeClr val="tx1"/>
                  </a:solidFill>
                  <a:latin typeface="Neo Sans Pro Medium" panose="020B0704030504040204" pitchFamily="34" charset="0"/>
                </a:rPr>
                <a:t>universaldesignguide.com</a:t>
              </a:r>
            </a:p>
            <a:p>
              <a:pPr algn="l" eaLnBrk="0" hangingPunct="0">
                <a:spcBef>
                  <a:spcPct val="0"/>
                </a:spcBef>
              </a:pPr>
              <a:endParaRPr lang="da-DK" sz="1000" b="0">
                <a:solidFill>
                  <a:schemeClr val="tx1"/>
                </a:solidFill>
                <a:latin typeface="Neo Sans Pro Medium" panose="020B0704030504040204" pitchFamily="34" charset="0"/>
              </a:endParaRPr>
            </a:p>
          </p:txBody>
        </p:sp>
        <p:pic>
          <p:nvPicPr>
            <p:cNvPr id="24" name="Picture 23" descr="A black background with a black square&#10;&#10;Description automatically generated with medium confidence">
              <a:extLst>
                <a:ext uri="{FF2B5EF4-FFF2-40B4-BE49-F238E27FC236}">
                  <a16:creationId xmlns:a16="http://schemas.microsoft.com/office/drawing/2014/main" id="{0F10A827-B3E6-8B6F-F9F1-26DBF18645E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546165" y="5987859"/>
              <a:ext cx="2238713" cy="501208"/>
            </a:xfrm>
            <a:prstGeom prst="rect">
              <a:avLst/>
            </a:prstGeom>
          </p:spPr>
        </p:pic>
      </p:grpSp>
    </p:spTree>
    <p:extLst>
      <p:ext uri="{BB962C8B-B14F-4D97-AF65-F5344CB8AC3E}">
        <p14:creationId xmlns:p14="http://schemas.microsoft.com/office/powerpoint/2010/main" val="365120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E4351A-D219-BC70-B1CE-962B40081611}"/>
              </a:ext>
            </a:extLst>
          </p:cNvPr>
          <p:cNvSpPr>
            <a:spLocks noGrp="1"/>
          </p:cNvSpPr>
          <p:nvPr>
            <p:ph type="ftr" sz="quarter" idx="10"/>
          </p:nvPr>
        </p:nvSpPr>
        <p:spPr/>
        <p:txBody>
          <a:bodyPr/>
          <a:lstStyle/>
          <a:p>
            <a:endParaRPr lang="da-DK"/>
          </a:p>
        </p:txBody>
      </p:sp>
      <p:sp>
        <p:nvSpPr>
          <p:cNvPr id="4" name="Subtitle 2">
            <a:extLst>
              <a:ext uri="{FF2B5EF4-FFF2-40B4-BE49-F238E27FC236}">
                <a16:creationId xmlns:a16="http://schemas.microsoft.com/office/drawing/2014/main" id="{3AC8FF0B-93B7-2586-A2CD-594CAFC56C66}"/>
              </a:ext>
            </a:extLst>
          </p:cNvPr>
          <p:cNvSpPr>
            <a:spLocks noGrp="1"/>
          </p:cNvSpPr>
          <p:nvPr>
            <p:ph type="subTitle" idx="1"/>
          </p:nvPr>
        </p:nvSpPr>
        <p:spPr>
          <a:xfrm>
            <a:off x="1478637" y="4246409"/>
            <a:ext cx="9234728" cy="1655762"/>
          </a:xfrm>
          <a:prstGeom prst="rect">
            <a:avLst/>
          </a:prstGeo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da-DK"/>
          </a:p>
        </p:txBody>
      </p:sp>
      <p:sp>
        <p:nvSpPr>
          <p:cNvPr id="5" name="Title 1">
            <a:extLst>
              <a:ext uri="{FF2B5EF4-FFF2-40B4-BE49-F238E27FC236}">
                <a16:creationId xmlns:a16="http://schemas.microsoft.com/office/drawing/2014/main" id="{2DDC50CE-3252-E78E-6AB8-882EEFBE124D}"/>
              </a:ext>
            </a:extLst>
          </p:cNvPr>
          <p:cNvSpPr>
            <a:spLocks noGrp="1"/>
          </p:cNvSpPr>
          <p:nvPr>
            <p:ph type="ctrTitle"/>
          </p:nvPr>
        </p:nvSpPr>
        <p:spPr>
          <a:xfrm>
            <a:off x="1478637" y="2255992"/>
            <a:ext cx="9234728" cy="1990419"/>
          </a:xfrm>
          <a:prstGeom prst="rect">
            <a:avLst/>
          </a:prstGeom>
        </p:spPr>
        <p:txBody>
          <a:bodyPr anchor="ctr">
            <a:normAutofit/>
          </a:bodyPr>
          <a:lstStyle>
            <a:lvl1pPr algn="ctr">
              <a:defRPr sz="6599">
                <a:latin typeface="Neo Sans Std Medium" panose="020B0604030504040204" pitchFamily="34" charset="0"/>
              </a:defRPr>
            </a:lvl1pPr>
          </a:lstStyle>
          <a:p>
            <a:endParaRPr lang="da-DK"/>
          </a:p>
        </p:txBody>
      </p:sp>
    </p:spTree>
    <p:extLst>
      <p:ext uri="{BB962C8B-B14F-4D97-AF65-F5344CB8AC3E}">
        <p14:creationId xmlns:p14="http://schemas.microsoft.com/office/powerpoint/2010/main" val="1329190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8D38A-5832-71E4-2105-E797AD353E3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6F51B3-CC6A-9C77-CFCC-0F124F2901AF}"/>
              </a:ext>
            </a:extLst>
          </p:cNvPr>
          <p:cNvSpPr>
            <a:spLocks noGrp="1"/>
          </p:cNvSpPr>
          <p:nvPr>
            <p:ph type="ftr" sz="quarter" idx="10"/>
          </p:nvPr>
        </p:nvSpPr>
        <p:spPr/>
        <p:txBody>
          <a:bodyPr/>
          <a:lstStyle/>
          <a:p>
            <a:endParaRPr lang="da-DK"/>
          </a:p>
        </p:txBody>
      </p:sp>
      <p:sp>
        <p:nvSpPr>
          <p:cNvPr id="4" name="Date Placeholder 3">
            <a:extLst>
              <a:ext uri="{FF2B5EF4-FFF2-40B4-BE49-F238E27FC236}">
                <a16:creationId xmlns:a16="http://schemas.microsoft.com/office/drawing/2014/main" id="{144665EB-D0C3-B287-3026-2136BAF64F67}"/>
              </a:ext>
            </a:extLst>
          </p:cNvPr>
          <p:cNvSpPr>
            <a:spLocks noGrp="1"/>
          </p:cNvSpPr>
          <p:nvPr>
            <p:ph type="dt" sz="half" idx="11"/>
          </p:nvPr>
        </p:nvSpPr>
        <p:spPr/>
        <p:txBody>
          <a:bodyPr/>
          <a:lstStyle/>
          <a:p>
            <a:endParaRPr lang="en-US"/>
          </a:p>
        </p:txBody>
      </p:sp>
      <p:sp>
        <p:nvSpPr>
          <p:cNvPr id="5" name="Slide Number Placeholder 4">
            <a:extLst>
              <a:ext uri="{FF2B5EF4-FFF2-40B4-BE49-F238E27FC236}">
                <a16:creationId xmlns:a16="http://schemas.microsoft.com/office/drawing/2014/main" id="{D1F85B91-177B-DD2D-AA02-DF9D8BDAC446}"/>
              </a:ext>
            </a:extLst>
          </p:cNvPr>
          <p:cNvSpPr>
            <a:spLocks noGrp="1"/>
          </p:cNvSpPr>
          <p:nvPr>
            <p:ph type="sldNum" sz="quarter" idx="12"/>
          </p:nvPr>
        </p:nvSpPr>
        <p:spPr/>
        <p:txBody>
          <a:bodyPr/>
          <a:lstStyle/>
          <a:p>
            <a:fld id="{1EDEF504-6E00-45A8-9D12-36FB5CF8DBC3}" type="slidenum">
              <a:rPr lang="en-US" smtClean="0"/>
              <a:pPr/>
              <a:t>‹nr.›</a:t>
            </a:fld>
            <a:endParaRPr lang="en-US"/>
          </a:p>
        </p:txBody>
      </p:sp>
      <p:sp>
        <p:nvSpPr>
          <p:cNvPr id="7" name="Text Placeholder 2">
            <a:extLst>
              <a:ext uri="{FF2B5EF4-FFF2-40B4-BE49-F238E27FC236}">
                <a16:creationId xmlns:a16="http://schemas.microsoft.com/office/drawing/2014/main" id="{7B6C1CB4-721D-2EDE-0D70-9518243584BA}"/>
              </a:ext>
            </a:extLst>
          </p:cNvPr>
          <p:cNvSpPr>
            <a:spLocks noGrp="1"/>
          </p:cNvSpPr>
          <p:nvPr>
            <p:ph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689053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Only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1C694-EF95-E73E-84C5-B774F4DD63AB}"/>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1EC3B9C-A30C-C467-6A2E-84BF282FDADC}"/>
              </a:ext>
            </a:extLst>
          </p:cNvPr>
          <p:cNvSpPr>
            <a:spLocks noGrp="1"/>
          </p:cNvSpPr>
          <p:nvPr>
            <p:ph type="ftr" sz="quarter" idx="10"/>
          </p:nvPr>
        </p:nvSpPr>
        <p:spPr/>
        <p:txBody>
          <a:bodyPr/>
          <a:lstStyle/>
          <a:p>
            <a:endParaRPr lang="da-DK"/>
          </a:p>
        </p:txBody>
      </p:sp>
      <p:sp>
        <p:nvSpPr>
          <p:cNvPr id="4" name="Date Placeholder 3">
            <a:extLst>
              <a:ext uri="{FF2B5EF4-FFF2-40B4-BE49-F238E27FC236}">
                <a16:creationId xmlns:a16="http://schemas.microsoft.com/office/drawing/2014/main" id="{5B5EC050-5E6E-0617-0C5A-7C3CB42E853C}"/>
              </a:ext>
            </a:extLst>
          </p:cNvPr>
          <p:cNvSpPr>
            <a:spLocks noGrp="1"/>
          </p:cNvSpPr>
          <p:nvPr>
            <p:ph type="dt" sz="half" idx="11"/>
          </p:nvPr>
        </p:nvSpPr>
        <p:spPr/>
        <p:txBody>
          <a:bodyPr/>
          <a:lstStyle/>
          <a:p>
            <a:endParaRPr lang="en-US"/>
          </a:p>
        </p:txBody>
      </p:sp>
      <p:sp>
        <p:nvSpPr>
          <p:cNvPr id="5" name="Slide Number Placeholder 4">
            <a:extLst>
              <a:ext uri="{FF2B5EF4-FFF2-40B4-BE49-F238E27FC236}">
                <a16:creationId xmlns:a16="http://schemas.microsoft.com/office/drawing/2014/main" id="{618ACDAE-A79C-958C-2B6D-424D02C54097}"/>
              </a:ext>
            </a:extLst>
          </p:cNvPr>
          <p:cNvSpPr>
            <a:spLocks noGrp="1"/>
          </p:cNvSpPr>
          <p:nvPr>
            <p:ph type="sldNum" sz="quarter" idx="12"/>
          </p:nvPr>
        </p:nvSpPr>
        <p:spPr/>
        <p:txBody>
          <a:bodyPr/>
          <a:lstStyle/>
          <a:p>
            <a:fld id="{1EDEF504-6E00-45A8-9D12-36FB5CF8DBC3}" type="slidenum">
              <a:rPr lang="en-US" smtClean="0"/>
              <a:pPr/>
              <a:t>‹nr.›</a:t>
            </a:fld>
            <a:endParaRPr lang="en-US"/>
          </a:p>
        </p:txBody>
      </p:sp>
    </p:spTree>
    <p:extLst>
      <p:ext uri="{BB962C8B-B14F-4D97-AF65-F5344CB8AC3E}">
        <p14:creationId xmlns:p14="http://schemas.microsoft.com/office/powerpoint/2010/main" val="1243444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endParaRPr lang="da-DK"/>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a:xfrm>
            <a:off x="8610600" y="6356350"/>
            <a:ext cx="2743200" cy="365125"/>
          </a:xfrm>
          <a:prstGeom prst="rect">
            <a:avLst/>
          </a:prstGeom>
        </p:spPr>
        <p:txBody>
          <a:bodyPr/>
          <a:lstStyle/>
          <a:p>
            <a:fld id="{103EA872-A674-449B-A120-B97244F8E91D}" type="slidenum">
              <a:rPr lang="da-DK" smtClean="0"/>
              <a:pPr/>
              <a:t>‹nr.›</a:t>
            </a:fld>
            <a:endParaRPr lang="da-DK"/>
          </a:p>
        </p:txBody>
      </p:sp>
    </p:spTree>
    <p:extLst>
      <p:ext uri="{BB962C8B-B14F-4D97-AF65-F5344CB8AC3E}">
        <p14:creationId xmlns:p14="http://schemas.microsoft.com/office/powerpoint/2010/main" val="1549760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hapter slide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B934258-152F-8A7B-66FB-A373D80B2B17}"/>
              </a:ext>
            </a:extLst>
          </p:cNvPr>
          <p:cNvSpPr>
            <a:spLocks noGrp="1"/>
          </p:cNvSpPr>
          <p:nvPr>
            <p:ph type="ftr" sz="quarter" idx="10"/>
          </p:nvPr>
        </p:nvSpPr>
        <p:spPr>
          <a:xfrm>
            <a:off x="0" y="7331100"/>
            <a:ext cx="0" cy="0"/>
          </a:xfrm>
        </p:spPr>
        <p:txBody>
          <a:bodyPr/>
          <a:lstStyle/>
          <a:p>
            <a:endParaRPr lang="da-DK"/>
          </a:p>
        </p:txBody>
      </p:sp>
      <p:sp>
        <p:nvSpPr>
          <p:cNvPr id="5" name="Title 1">
            <a:extLst>
              <a:ext uri="{FF2B5EF4-FFF2-40B4-BE49-F238E27FC236}">
                <a16:creationId xmlns:a16="http://schemas.microsoft.com/office/drawing/2014/main" id="{93EC793E-A936-33CC-F3E4-F72E55DD3CC6}"/>
              </a:ext>
            </a:extLst>
          </p:cNvPr>
          <p:cNvSpPr>
            <a:spLocks noGrp="1"/>
          </p:cNvSpPr>
          <p:nvPr>
            <p:ph type="ctrTitle"/>
          </p:nvPr>
        </p:nvSpPr>
        <p:spPr>
          <a:xfrm>
            <a:off x="1210537" y="1615281"/>
            <a:ext cx="9770926" cy="3627437"/>
          </a:xfrm>
        </p:spPr>
        <p:txBody>
          <a:bodyPr anchor="ctr">
            <a:normAutofit/>
          </a:bodyPr>
          <a:lstStyle>
            <a:lvl1pPr algn="ctr">
              <a:defRPr sz="6600">
                <a:latin typeface="Neo Sans Std Medium" panose="020B0604030504040204" pitchFamily="34" charset="0"/>
              </a:defRPr>
            </a:lvl1pPr>
          </a:lstStyle>
          <a:p>
            <a:endParaRPr lang="da-DK"/>
          </a:p>
        </p:txBody>
      </p:sp>
    </p:spTree>
    <p:extLst>
      <p:ext uri="{BB962C8B-B14F-4D97-AF65-F5344CB8AC3E}">
        <p14:creationId xmlns:p14="http://schemas.microsoft.com/office/powerpoint/2010/main" val="2737813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5ECE1"/>
        </a:solidFill>
        <a:effectLst/>
      </p:bgPr>
    </p:bg>
    <p:spTree>
      <p:nvGrpSpPr>
        <p:cNvPr id="1" name=""/>
        <p:cNvGrpSpPr/>
        <p:nvPr/>
      </p:nvGrpSpPr>
      <p:grpSpPr>
        <a:xfrm>
          <a:off x="0" y="0"/>
          <a:ext cx="0" cy="0"/>
          <a:chOff x="0" y="0"/>
          <a:chExt cx="0" cy="0"/>
        </a:xfrm>
      </p:grpSpPr>
      <p:sp>
        <p:nvSpPr>
          <p:cNvPr id="13" name="FLD_Presentation Title">
            <a:extLst>
              <a:ext uri="{FF2B5EF4-FFF2-40B4-BE49-F238E27FC236}">
                <a16:creationId xmlns:a16="http://schemas.microsoft.com/office/drawing/2014/main" id="{12679822-CF7B-3A1D-3CAC-4061C7C6E380}"/>
              </a:ext>
            </a:extLst>
          </p:cNvPr>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endParaRPr lang="da-DK"/>
          </a:p>
        </p:txBody>
      </p:sp>
      <p:sp>
        <p:nvSpPr>
          <p:cNvPr id="3" name="Logo color">
            <a:extLst>
              <a:ext uri="{FF2B5EF4-FFF2-40B4-BE49-F238E27FC236}">
                <a16:creationId xmlns:a16="http://schemas.microsoft.com/office/drawing/2014/main" id="{EEAE50CA-5F65-5FFD-3D4C-1E7558363FEF}"/>
              </a:ext>
            </a:extLst>
          </p:cNvPr>
          <p:cNvSpPr>
            <a:spLocks noChangeAspect="1"/>
          </p:cNvSpPr>
          <p:nvPr userDrawn="1">
            <p:custDataLst>
              <p:tags r:id="rId11"/>
            </p:custDataLst>
          </p:nvPr>
        </p:nvSpPr>
        <p:spPr bwMode="auto">
          <a:xfrm>
            <a:off x="239043" y="252000"/>
            <a:ext cx="432656" cy="63094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chemeClr val="tx1"/>
          </a:solidFill>
          <a:ln>
            <a:noFill/>
          </a:ln>
        </p:spPr>
        <p:txBody>
          <a:bodyPr vert="horz" wrap="square" lIns="91428" tIns="45714" rIns="91428" bIns="45714" numCol="1" anchor="t" anchorCtr="0" compatLnSpc="1">
            <a:prstTxWarp prst="textNoShape">
              <a:avLst/>
            </a:prstTxWarp>
            <a:noAutofit/>
          </a:bodyPr>
          <a:lstStyle/>
          <a:p>
            <a:endParaRPr lang="da-DK" sz="1800"/>
          </a:p>
        </p:txBody>
      </p:sp>
    </p:spTree>
    <p:extLst>
      <p:ext uri="{BB962C8B-B14F-4D97-AF65-F5344CB8AC3E}">
        <p14:creationId xmlns:p14="http://schemas.microsoft.com/office/powerpoint/2010/main" val="70737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Lst>
  <p:hf sldNum="0" hdr="0" ftr="0" dt="0"/>
  <p:txStyles>
    <p:title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Neo Sans Pro" panose="020B0504030504040204" pitchFamily="34" charset="0"/>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Neo Sans Pro" panose="020B0504030504040204" pitchFamily="34" charset="0"/>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Neo Sans Pro" panose="020B0504030504040204" pitchFamily="34" charset="0"/>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Neo Sans Pro" panose="020B0504030504040204" pitchFamily="34" charset="0"/>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Neo Sans Pro" panose="020B0504030504040204" pitchFamily="34" charset="0"/>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3.sv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microsoft.com/office/2007/relationships/hdphoto" Target="../media/hdphoto1.wdp"/><Relationship Id="rId11" Type="http://schemas.openxmlformats.org/officeDocument/2006/relationships/image" Target="../media/image3.png"/><Relationship Id="rId5" Type="http://schemas.openxmlformats.org/officeDocument/2006/relationships/image" Target="../media/image30.png"/><Relationship Id="rId10" Type="http://schemas.openxmlformats.org/officeDocument/2006/relationships/image" Target="../media/image32.svg"/><Relationship Id="rId4" Type="http://schemas.openxmlformats.org/officeDocument/2006/relationships/image" Target="../media/image29.png"/><Relationship Id="rId9" Type="http://schemas.openxmlformats.org/officeDocument/2006/relationships/image" Target="../media/image1.png"/><Relationship Id="rId14" Type="http://schemas.openxmlformats.org/officeDocument/2006/relationships/image" Target="../media/image34.svg"/></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hyperlink" Target="http://www.drinksaver.dk/"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7.jpeg"/><Relationship Id="rId5" Type="http://schemas.openxmlformats.org/officeDocument/2006/relationships/image" Target="../media/image53.jpeg"/><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1.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inclusive.microsoft.design/" TargetMode="External"/><Relationship Id="rId2" Type="http://schemas.openxmlformats.org/officeDocument/2006/relationships/image" Target="../media/image65.png"/><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68.png"/><Relationship Id="rId1" Type="http://schemas.openxmlformats.org/officeDocument/2006/relationships/slideLayout" Target="../slideLayouts/slideLayout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3.svg"/><Relationship Id="rId5" Type="http://schemas.openxmlformats.org/officeDocument/2006/relationships/image" Target="../media/image3.pn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9.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6.png"/><Relationship Id="rId1" Type="http://schemas.openxmlformats.org/officeDocument/2006/relationships/slideLayout" Target="../slideLayouts/slideLayout9.xml"/><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notesSlide" Target="../notesSlides/notesSlide13.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3.svg"/><Relationship Id="rId5" Type="http://schemas.openxmlformats.org/officeDocument/2006/relationships/image" Target="../media/image3.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ustomXml" Target="../../customXml/item5.xml"/><Relationship Id="rId1" Type="http://schemas.openxmlformats.org/officeDocument/2006/relationships/customXml" Target="../../customXml/item1.xml"/><Relationship Id="rId6" Type="http://schemas.openxmlformats.org/officeDocument/2006/relationships/image" Target="../media/image36.jpeg"/><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37.png"/><Relationship Id="rId2" Type="http://schemas.openxmlformats.org/officeDocument/2006/relationships/customXml" Target="../../customXml/item4.xml"/><Relationship Id="rId1" Type="http://schemas.openxmlformats.org/officeDocument/2006/relationships/customXml" Target="../../customXml/item2.xml"/><Relationship Id="rId6" Type="http://schemas.openxmlformats.org/officeDocument/2006/relationships/image" Target="../media/image36.jpeg"/><Relationship Id="rId5" Type="http://schemas.openxmlformats.org/officeDocument/2006/relationships/notesSlide" Target="../notesSlides/notesSlide4.xml"/><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5.xml"/><Relationship Id="rId7" Type="http://schemas.openxmlformats.org/officeDocument/2006/relationships/image" Target="../media/image39.jpeg"/><Relationship Id="rId2" Type="http://schemas.openxmlformats.org/officeDocument/2006/relationships/customXml" Target="../../customXml/item8.xml"/><Relationship Id="rId1" Type="http://schemas.openxmlformats.org/officeDocument/2006/relationships/customXml" Target="../../customXml/item6.xml"/><Relationship Id="rId6" Type="http://schemas.openxmlformats.org/officeDocument/2006/relationships/image" Target="../media/image38.jpeg"/><Relationship Id="rId5" Type="http://schemas.openxmlformats.org/officeDocument/2006/relationships/notesSlide" Target="../notesSlides/notesSlide5.xml"/><Relationship Id="rId10" Type="http://schemas.microsoft.com/office/2007/relationships/hdphoto" Target="../media/hdphoto2.wdp"/><Relationship Id="rId4" Type="http://schemas.openxmlformats.org/officeDocument/2006/relationships/slideLayout" Target="../slideLayouts/slideLayout5.xml"/><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tags" Target="../tags/tag6.xml"/><Relationship Id="rId7" Type="http://schemas.microsoft.com/office/2007/relationships/hdphoto" Target="../media/hdphoto2.wdp"/><Relationship Id="rId2" Type="http://schemas.openxmlformats.org/officeDocument/2006/relationships/customXml" Target="../../customXml/item3.xml"/><Relationship Id="rId1" Type="http://schemas.openxmlformats.org/officeDocument/2006/relationships/customXml" Target="../../customXml/item7.xml"/><Relationship Id="rId6" Type="http://schemas.openxmlformats.org/officeDocument/2006/relationships/image" Target="../media/image31.png"/><Relationship Id="rId5" Type="http://schemas.openxmlformats.org/officeDocument/2006/relationships/notesSlide" Target="../notesSlides/notesSlide6.xml"/><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51F8B84-403A-6EC5-1FAA-94E130AB223C}"/>
              </a:ext>
            </a:extLst>
          </p:cNvPr>
          <p:cNvSpPr txBox="1"/>
          <p:nvPr/>
        </p:nvSpPr>
        <p:spPr>
          <a:xfrm>
            <a:off x="1014448" y="2806461"/>
            <a:ext cx="10181031" cy="1477328"/>
          </a:xfrm>
          <a:prstGeom prst="rect">
            <a:avLst/>
          </a:prstGeom>
          <a:noFill/>
        </p:spPr>
        <p:txBody>
          <a:bodyPr wrap="square" lIns="0" tIns="0" rIns="0" bIns="0" rtlCol="0" anchor="ctr">
            <a:spAutoFit/>
          </a:bodyPr>
          <a:lstStyle/>
          <a:p>
            <a:pPr marL="0" marR="0" lvl="0" indent="0" algn="ctr" defTabSz="914218" rtl="0" eaLnBrk="1" fontAlgn="base" latinLnBrk="0" hangingPunct="1">
              <a:lnSpc>
                <a:spcPct val="100000"/>
              </a:lnSpc>
              <a:spcBef>
                <a:spcPts val="432"/>
              </a:spcBef>
              <a:spcAft>
                <a:spcPct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rPr>
              <a:t>DTU-mi </a:t>
            </a:r>
            <a:r>
              <a:rPr kumimoji="0" lang="da-DK" sz="2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rPr>
              <a:t>akuutitsinermi</a:t>
            </a:r>
            <a:r>
              <a:rPr kumimoji="0" lang="da-DK"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rPr>
              <a:t> </a:t>
            </a:r>
            <a:r>
              <a:rPr kumimoji="0" lang="da-DK" sz="240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rPr>
              <a:t>aamma</a:t>
            </a:r>
            <a:r>
              <a:rPr kumimoji="0" lang="da-DK" sz="240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rPr>
              <a:t> </a:t>
            </a:r>
            <a:r>
              <a:rPr lang="da-DK" sz="2400" b="1" dirty="0" err="1">
                <a:solidFill>
                  <a:srgbClr val="000000"/>
                </a:solidFill>
                <a:latin typeface="Arial" panose="020B0604020202020204" pitchFamily="34" charset="0"/>
                <a:ea typeface="ＭＳ Ｐゴシック" pitchFamily="-80" charset="-128"/>
                <a:cs typeface="Arial" panose="020B0604020202020204" pitchFamily="34" charset="0"/>
              </a:rPr>
              <a:t>tamanut</a:t>
            </a:r>
            <a:r>
              <a:rPr lang="da-DK" sz="2400" b="1" dirty="0">
                <a:solidFill>
                  <a:srgbClr val="000000"/>
                </a:solidFill>
                <a:latin typeface="Arial" panose="020B0604020202020204" pitchFamily="34" charset="0"/>
                <a:ea typeface="ＭＳ Ｐゴシック" pitchFamily="-80" charset="-128"/>
                <a:cs typeface="Arial" panose="020B0604020202020204" pitchFamily="34" charset="0"/>
              </a:rPr>
              <a:t> </a:t>
            </a:r>
            <a:r>
              <a:rPr lang="da-DK" sz="2400" b="1" dirty="0" err="1">
                <a:solidFill>
                  <a:srgbClr val="000000"/>
                </a:solidFill>
                <a:latin typeface="Arial" panose="020B0604020202020204" pitchFamily="34" charset="0"/>
                <a:ea typeface="ＭＳ Ｐゴシック" pitchFamily="-80" charset="-128"/>
                <a:cs typeface="Arial" panose="020B0604020202020204" pitchFamily="34" charset="0"/>
              </a:rPr>
              <a:t>naleqqussakkamik</a:t>
            </a:r>
            <a:r>
              <a:rPr lang="da-DK" sz="2400" b="1" dirty="0">
                <a:solidFill>
                  <a:srgbClr val="000000"/>
                </a:solidFill>
                <a:latin typeface="Arial" panose="020B0604020202020204" pitchFamily="34" charset="0"/>
                <a:ea typeface="ＭＳ Ｐゴシック" pitchFamily="-80" charset="-128"/>
                <a:cs typeface="Arial" panose="020B0604020202020204" pitchFamily="34" charset="0"/>
              </a:rPr>
              <a:t> </a:t>
            </a:r>
            <a:r>
              <a:rPr lang="da-DK" sz="2400" b="1" dirty="0" err="1">
                <a:solidFill>
                  <a:srgbClr val="000000"/>
                </a:solidFill>
                <a:latin typeface="Arial" panose="020B0604020202020204" pitchFamily="34" charset="0"/>
                <a:ea typeface="ＭＳ Ｐゴシック" pitchFamily="-80" charset="-128"/>
                <a:cs typeface="Arial" panose="020B0604020202020204" pitchFamily="34" charset="0"/>
              </a:rPr>
              <a:t>ilusilersuinermi</a:t>
            </a:r>
            <a:r>
              <a:rPr lang="da-DK" sz="2400" b="1" dirty="0">
                <a:solidFill>
                  <a:srgbClr val="000000"/>
                </a:solidFill>
                <a:latin typeface="Arial" panose="020B0604020202020204" pitchFamily="34" charset="0"/>
                <a:ea typeface="ＭＳ Ｐゴシック" pitchFamily="-80" charset="-128"/>
                <a:cs typeface="Arial" panose="020B0604020202020204" pitchFamily="34" charset="0"/>
              </a:rPr>
              <a:t> </a:t>
            </a:r>
            <a:r>
              <a:rPr lang="da-DK" sz="2400" dirty="0" err="1">
                <a:solidFill>
                  <a:srgbClr val="000000"/>
                </a:solidFill>
                <a:latin typeface="Arial" panose="020B0604020202020204" pitchFamily="34" charset="0"/>
                <a:ea typeface="ＭＳ Ｐゴシック" pitchFamily="-80" charset="-128"/>
                <a:cs typeface="Arial" panose="020B0604020202020204" pitchFamily="34" charset="0"/>
              </a:rPr>
              <a:t>pilersitsinissamut</a:t>
            </a:r>
            <a:r>
              <a:rPr lang="da-DK" sz="2400" dirty="0">
                <a:solidFill>
                  <a:srgbClr val="000000"/>
                </a:solidFill>
                <a:latin typeface="Arial" panose="020B0604020202020204" pitchFamily="34" charset="0"/>
                <a:ea typeface="ＭＳ Ｐゴシック" pitchFamily="-80" charset="-128"/>
                <a:cs typeface="Arial" panose="020B0604020202020204" pitchFamily="34" charset="0"/>
              </a:rPr>
              <a:t> </a:t>
            </a:r>
            <a:r>
              <a:rPr lang="da-DK" sz="2400" dirty="0" err="1">
                <a:solidFill>
                  <a:srgbClr val="000000"/>
                </a:solidFill>
                <a:latin typeface="Arial" panose="020B0604020202020204" pitchFamily="34" charset="0"/>
                <a:ea typeface="ＭＳ Ｐゴシック" pitchFamily="-80" charset="-128"/>
                <a:cs typeface="Arial" panose="020B0604020202020204" pitchFamily="34" charset="0"/>
              </a:rPr>
              <a:t>periarfissat</a:t>
            </a:r>
            <a:r>
              <a:rPr lang="da-DK" sz="2400" dirty="0">
                <a:solidFill>
                  <a:srgbClr val="000000"/>
                </a:solidFill>
                <a:latin typeface="Arial" panose="020B0604020202020204" pitchFamily="34" charset="0"/>
                <a:ea typeface="ＭＳ Ｐゴシック" pitchFamily="-80" charset="-128"/>
                <a:cs typeface="Arial" panose="020B0604020202020204" pitchFamily="34" charset="0"/>
              </a:rPr>
              <a:t> </a:t>
            </a:r>
            <a:r>
              <a:rPr lang="da-DK" sz="2400" dirty="0" err="1">
                <a:solidFill>
                  <a:srgbClr val="000000"/>
                </a:solidFill>
                <a:latin typeface="Arial" panose="020B0604020202020204" pitchFamily="34" charset="0"/>
                <a:ea typeface="ＭＳ Ｐゴシック" pitchFamily="-80" charset="-128"/>
                <a:cs typeface="Arial" panose="020B0604020202020204" pitchFamily="34" charset="0"/>
              </a:rPr>
              <a:t>pissusissamisoortumik</a:t>
            </a:r>
            <a:r>
              <a:rPr lang="da-DK" sz="2400" dirty="0">
                <a:solidFill>
                  <a:srgbClr val="000000"/>
                </a:solidFill>
                <a:latin typeface="Arial" panose="020B0604020202020204" pitchFamily="34" charset="0"/>
                <a:ea typeface="ＭＳ Ｐゴシック" pitchFamily="-80" charset="-128"/>
                <a:cs typeface="Arial" panose="020B0604020202020204" pitchFamily="34" charset="0"/>
              </a:rPr>
              <a:t> </a:t>
            </a:r>
            <a:r>
              <a:rPr lang="da-DK" sz="2400" dirty="0" err="1">
                <a:solidFill>
                  <a:srgbClr val="000000"/>
                </a:solidFill>
                <a:latin typeface="Arial" panose="020B0604020202020204" pitchFamily="34" charset="0"/>
                <a:ea typeface="ＭＳ Ｐゴシック" pitchFamily="-80" charset="-128"/>
                <a:cs typeface="Arial" panose="020B0604020202020204" pitchFamily="34" charset="0"/>
              </a:rPr>
              <a:t>teknologiikkut</a:t>
            </a:r>
            <a:r>
              <a:rPr lang="da-DK" sz="2400" dirty="0">
                <a:solidFill>
                  <a:srgbClr val="000000"/>
                </a:solidFill>
                <a:latin typeface="Arial" panose="020B0604020202020204" pitchFamily="34" charset="0"/>
                <a:ea typeface="ＭＳ Ｐゴシック" pitchFamily="-80" charset="-128"/>
                <a:cs typeface="Arial" panose="020B0604020202020204" pitchFamily="34" charset="0"/>
              </a:rPr>
              <a:t> </a:t>
            </a:r>
            <a:r>
              <a:rPr lang="da-DK" sz="2400" dirty="0" err="1">
                <a:solidFill>
                  <a:srgbClr val="000000"/>
                </a:solidFill>
                <a:latin typeface="Arial" panose="020B0604020202020204" pitchFamily="34" charset="0"/>
                <a:ea typeface="ＭＳ Ｐゴシック" pitchFamily="-80" charset="-128"/>
                <a:cs typeface="Arial" panose="020B0604020202020204" pitchFamily="34" charset="0"/>
              </a:rPr>
              <a:t>aaqqiissutit</a:t>
            </a:r>
            <a:r>
              <a:rPr lang="da-DK" sz="2400" dirty="0">
                <a:solidFill>
                  <a:srgbClr val="000000"/>
                </a:solidFill>
                <a:latin typeface="Arial" panose="020B0604020202020204" pitchFamily="34" charset="0"/>
                <a:ea typeface="ＭＳ Ｐゴシック" pitchFamily="-80" charset="-128"/>
                <a:cs typeface="Arial" panose="020B0604020202020204" pitchFamily="34" charset="0"/>
              </a:rPr>
              <a:t> </a:t>
            </a:r>
            <a:r>
              <a:rPr lang="da-DK" sz="2400" dirty="0" err="1">
                <a:solidFill>
                  <a:srgbClr val="000000"/>
                </a:solidFill>
                <a:latin typeface="Arial" panose="020B0604020202020204" pitchFamily="34" charset="0"/>
                <a:ea typeface="ＭＳ Ｐゴシック" pitchFamily="-80" charset="-128"/>
                <a:cs typeface="Arial" panose="020B0604020202020204" pitchFamily="34" charset="0"/>
              </a:rPr>
              <a:t>piujuartitsinissanut</a:t>
            </a:r>
            <a:r>
              <a:rPr lang="da-DK" sz="2400" dirty="0">
                <a:solidFill>
                  <a:srgbClr val="000000"/>
                </a:solidFill>
                <a:latin typeface="Arial" panose="020B0604020202020204" pitchFamily="34" charset="0"/>
                <a:ea typeface="ＭＳ Ｐゴシック" pitchFamily="-80" charset="-128"/>
                <a:cs typeface="Arial" panose="020B0604020202020204" pitchFamily="34" charset="0"/>
              </a:rPr>
              <a:t> </a:t>
            </a:r>
            <a:r>
              <a:rPr lang="da-DK" sz="2400" dirty="0" err="1">
                <a:solidFill>
                  <a:srgbClr val="000000"/>
                </a:solidFill>
                <a:latin typeface="Arial" panose="020B0604020202020204" pitchFamily="34" charset="0"/>
                <a:ea typeface="ＭＳ Ｐゴシック" pitchFamily="-80" charset="-128"/>
                <a:cs typeface="Arial" panose="020B0604020202020204" pitchFamily="34" charset="0"/>
              </a:rPr>
              <a:t>nutaanut</a:t>
            </a:r>
            <a:r>
              <a:rPr lang="da-DK" sz="2400" dirty="0">
                <a:solidFill>
                  <a:srgbClr val="000000"/>
                </a:solidFill>
                <a:latin typeface="Arial" panose="020B0604020202020204" pitchFamily="34" charset="0"/>
                <a:ea typeface="ＭＳ Ｐゴシック" pitchFamily="-80" charset="-128"/>
                <a:cs typeface="Arial" panose="020B0604020202020204" pitchFamily="34" charset="0"/>
              </a:rPr>
              <a:t> </a:t>
            </a:r>
            <a:r>
              <a:rPr lang="da-DK" sz="2400" dirty="0" err="1">
                <a:solidFill>
                  <a:srgbClr val="000000"/>
                </a:solidFill>
                <a:latin typeface="Arial" panose="020B0604020202020204" pitchFamily="34" charset="0"/>
                <a:ea typeface="ＭＳ Ｐゴシック" pitchFamily="-80" charset="-128"/>
                <a:cs typeface="Arial" panose="020B0604020202020204" pitchFamily="34" charset="0"/>
              </a:rPr>
              <a:t>ineriartortitsinissamik</a:t>
            </a:r>
            <a:r>
              <a:rPr lang="da-DK" sz="2400" dirty="0">
                <a:solidFill>
                  <a:srgbClr val="000000"/>
                </a:solidFill>
                <a:latin typeface="Arial" panose="020B0604020202020204" pitchFamily="34" charset="0"/>
                <a:ea typeface="ＭＳ Ｐゴシック" pitchFamily="-80" charset="-128"/>
                <a:cs typeface="Arial" panose="020B0604020202020204" pitchFamily="34" charset="0"/>
              </a:rPr>
              <a:t> </a:t>
            </a:r>
            <a:r>
              <a:rPr lang="da-DK" sz="2400" dirty="0" err="1">
                <a:solidFill>
                  <a:srgbClr val="000000"/>
                </a:solidFill>
                <a:latin typeface="Arial" panose="020B0604020202020204" pitchFamily="34" charset="0"/>
                <a:ea typeface="ＭＳ Ｐゴシック" pitchFamily="-80" charset="-128"/>
                <a:cs typeface="Arial" panose="020B0604020202020204" pitchFamily="34" charset="0"/>
              </a:rPr>
              <a:t>pilersitsineq</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endParaRPr>
          </a:p>
        </p:txBody>
      </p:sp>
      <p:pic>
        <p:nvPicPr>
          <p:cNvPr id="10" name="Picture 9">
            <a:extLst>
              <a:ext uri="{FF2B5EF4-FFF2-40B4-BE49-F238E27FC236}">
                <a16:creationId xmlns:a16="http://schemas.microsoft.com/office/drawing/2014/main" id="{A97998FD-30EC-D60B-C96F-068BDFD527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6587" y="5911800"/>
            <a:ext cx="1620030" cy="484484"/>
          </a:xfrm>
          <a:prstGeom prst="rect">
            <a:avLst/>
          </a:prstGeom>
        </p:spPr>
      </p:pic>
      <p:pic>
        <p:nvPicPr>
          <p:cNvPr id="13" name="Picture 6" descr="Logo | Danske Handicaporganisationer">
            <a:extLst>
              <a:ext uri="{FF2B5EF4-FFF2-40B4-BE49-F238E27FC236}">
                <a16:creationId xmlns:a16="http://schemas.microsoft.com/office/drawing/2014/main" id="{E897B34A-C70E-BB43-AAE3-E6DFCF0D5C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7319" y="5862212"/>
            <a:ext cx="1768057" cy="5569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Om Os Online : Os Online">
            <a:extLst>
              <a:ext uri="{FF2B5EF4-FFF2-40B4-BE49-F238E27FC236}">
                <a16:creationId xmlns:a16="http://schemas.microsoft.com/office/drawing/2014/main" id="{F44BC9CA-A385-1281-6D51-32316A41F69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726078" y="5888934"/>
            <a:ext cx="1129162" cy="53021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1C4749F-B9D1-637D-0F13-03E5B2508EC6}"/>
              </a:ext>
            </a:extLst>
          </p:cNvPr>
          <p:cNvSpPr txBox="1"/>
          <p:nvPr/>
        </p:nvSpPr>
        <p:spPr>
          <a:xfrm>
            <a:off x="3485527" y="4769085"/>
            <a:ext cx="5238872" cy="276999"/>
          </a:xfrm>
          <a:prstGeom prst="rect">
            <a:avLst/>
          </a:prstGeom>
          <a:noFill/>
        </p:spPr>
        <p:txBody>
          <a:bodyPr wrap="square" lIns="0" tIns="0" rIns="0" bIns="0" rtlCol="0" anchor="ctr">
            <a:spAutoFit/>
          </a:bodyPr>
          <a:lstStyle/>
          <a:p>
            <a:pPr marL="0" marR="0" lvl="0" indent="0" algn="ctr" defTabSz="914218" rtl="0" eaLnBrk="1" fontAlgn="base" latinLnBrk="0" hangingPunct="1">
              <a:lnSpc>
                <a:spcPct val="100000"/>
              </a:lnSpc>
              <a:spcBef>
                <a:spcPts val="432"/>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rPr>
              <a:t>2018-miit </a:t>
            </a: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rPr>
              <a:t>isumaqatigiissut</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endParaRPr>
          </a:p>
        </p:txBody>
      </p:sp>
      <p:pic>
        <p:nvPicPr>
          <p:cNvPr id="19" name="Picture 18">
            <a:extLst>
              <a:ext uri="{FF2B5EF4-FFF2-40B4-BE49-F238E27FC236}">
                <a16:creationId xmlns:a16="http://schemas.microsoft.com/office/drawing/2014/main" id="{B17BFB3A-0023-AC74-B357-1544222EC3E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t="66553"/>
          <a:stretch/>
        </p:blipFill>
        <p:spPr>
          <a:xfrm>
            <a:off x="2360120" y="1183497"/>
            <a:ext cx="7489687" cy="2505061"/>
          </a:xfrm>
          <a:prstGeom prst="rect">
            <a:avLst/>
          </a:prstGeom>
        </p:spPr>
      </p:pic>
      <p:sp>
        <p:nvSpPr>
          <p:cNvPr id="21" name="Title 8">
            <a:extLst>
              <a:ext uri="{FF2B5EF4-FFF2-40B4-BE49-F238E27FC236}">
                <a16:creationId xmlns:a16="http://schemas.microsoft.com/office/drawing/2014/main" id="{86AD3F57-58F3-C78E-1C2B-531BB07378EF}"/>
              </a:ext>
            </a:extLst>
          </p:cNvPr>
          <p:cNvSpPr txBox="1">
            <a:spLocks/>
          </p:cNvSpPr>
          <p:nvPr/>
        </p:nvSpPr>
        <p:spPr>
          <a:xfrm>
            <a:off x="2456329" y="5296584"/>
            <a:ext cx="1755988" cy="359993"/>
          </a:xfrm>
        </p:spPr>
        <p:txBody>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DTU Skylab</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itle 8">
            <a:extLst>
              <a:ext uri="{FF2B5EF4-FFF2-40B4-BE49-F238E27FC236}">
                <a16:creationId xmlns:a16="http://schemas.microsoft.com/office/drawing/2014/main" id="{D7BD9CFE-B366-2BB3-0271-6D1B740E78CE}"/>
              </a:ext>
            </a:extLst>
          </p:cNvPr>
          <p:cNvSpPr txBox="1">
            <a:spLocks/>
          </p:cNvSpPr>
          <p:nvPr/>
        </p:nvSpPr>
        <p:spPr bwMode="auto">
          <a:xfrm>
            <a:off x="4533025" y="5346286"/>
            <a:ext cx="3128684" cy="359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3000"/>
              </a:lnSpc>
              <a:spcBef>
                <a:spcPct val="0"/>
              </a:spcBef>
              <a:spcAft>
                <a:spcPct val="0"/>
              </a:spcAft>
              <a:defRPr sz="8000" b="1">
                <a:solidFill>
                  <a:sysClr val="windowText" lastClr="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309" rtl="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DTU Entrepreneurship</a:t>
            </a:r>
            <a:endPar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3" name="Title 8">
            <a:extLst>
              <a:ext uri="{FF2B5EF4-FFF2-40B4-BE49-F238E27FC236}">
                <a16:creationId xmlns:a16="http://schemas.microsoft.com/office/drawing/2014/main" id="{BF7B2C1A-5A66-A0EA-68FE-39A741313012}"/>
              </a:ext>
            </a:extLst>
          </p:cNvPr>
          <p:cNvSpPr txBox="1">
            <a:spLocks/>
          </p:cNvSpPr>
          <p:nvPr/>
        </p:nvSpPr>
        <p:spPr bwMode="auto">
          <a:xfrm>
            <a:off x="7292943" y="5346285"/>
            <a:ext cx="2865077" cy="359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3000"/>
              </a:lnSpc>
              <a:spcBef>
                <a:spcPct val="0"/>
              </a:spcBef>
              <a:spcAft>
                <a:spcPct val="0"/>
              </a:spcAft>
              <a:defRPr sz="8000" b="1">
                <a:solidFill>
                  <a:sysClr val="windowText" lastClr="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309" rtl="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DTU Management</a:t>
            </a:r>
            <a:endParaRPr kumimoji="0" lang="en-US" sz="14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128E552E-A186-092B-D606-47547A608161}"/>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75118"/>
          <a:stretch/>
        </p:blipFill>
        <p:spPr>
          <a:xfrm rot="5400000">
            <a:off x="8544370" y="-962437"/>
            <a:ext cx="625649" cy="2550515"/>
          </a:xfrm>
          <a:prstGeom prst="rect">
            <a:avLst/>
          </a:prstGeom>
        </p:spPr>
      </p:pic>
      <p:pic>
        <p:nvPicPr>
          <p:cNvPr id="8" name="Graphic 7">
            <a:extLst>
              <a:ext uri="{FF2B5EF4-FFF2-40B4-BE49-F238E27FC236}">
                <a16:creationId xmlns:a16="http://schemas.microsoft.com/office/drawing/2014/main" id="{31B8881E-74FB-C3C1-A916-B272D9103D0F}"/>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50000"/>
          <a:stretch/>
        </p:blipFill>
        <p:spPr>
          <a:xfrm>
            <a:off x="0" y="2308959"/>
            <a:ext cx="1047856" cy="2120962"/>
          </a:xfrm>
          <a:prstGeom prst="rect">
            <a:avLst/>
          </a:prstGeom>
        </p:spPr>
      </p:pic>
      <p:pic>
        <p:nvPicPr>
          <p:cNvPr id="11" name="Graphic 10">
            <a:extLst>
              <a:ext uri="{FF2B5EF4-FFF2-40B4-BE49-F238E27FC236}">
                <a16:creationId xmlns:a16="http://schemas.microsoft.com/office/drawing/2014/main" id="{4A4F802A-351B-4A60-F145-5AC60F81F3D3}"/>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r="48335"/>
          <a:stretch/>
        </p:blipFill>
        <p:spPr>
          <a:xfrm>
            <a:off x="11294067" y="4263817"/>
            <a:ext cx="889085" cy="1707060"/>
          </a:xfrm>
          <a:prstGeom prst="rect">
            <a:avLst/>
          </a:prstGeom>
        </p:spPr>
      </p:pic>
    </p:spTree>
    <p:extLst>
      <p:ext uri="{BB962C8B-B14F-4D97-AF65-F5344CB8AC3E}">
        <p14:creationId xmlns:p14="http://schemas.microsoft.com/office/powerpoint/2010/main" val="4028945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illede">
            <a:extLst>
              <a:ext uri="{FF2B5EF4-FFF2-40B4-BE49-F238E27FC236}">
                <a16:creationId xmlns:a16="http://schemas.microsoft.com/office/drawing/2014/main" id="{1B5C10E4-AFD1-9473-16CE-7E94CB30B7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49"/>
          <a:stretch/>
        </p:blipFill>
        <p:spPr bwMode="auto">
          <a:xfrm>
            <a:off x="1066799" y="1241398"/>
            <a:ext cx="4530051" cy="279809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Smart dims gør det lettere at drikke øl på festival | TV 2 Kosmopol">
            <a:extLst>
              <a:ext uri="{FF2B5EF4-FFF2-40B4-BE49-F238E27FC236}">
                <a16:creationId xmlns:a16="http://schemas.microsoft.com/office/drawing/2014/main" id="{99451D04-34A9-7E16-8F59-9710B6857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4122647"/>
            <a:ext cx="4530051" cy="254815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drinksaver">
            <a:extLst>
              <a:ext uri="{FF2B5EF4-FFF2-40B4-BE49-F238E27FC236}">
                <a16:creationId xmlns:a16="http://schemas.microsoft.com/office/drawing/2014/main" id="{9B1BCC9D-E1FD-1BC6-5D5F-24859BEF65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7" t="28025" r="1" b="8305"/>
          <a:stretch/>
        </p:blipFill>
        <p:spPr bwMode="auto">
          <a:xfrm>
            <a:off x="5699760" y="4122647"/>
            <a:ext cx="5292337" cy="25481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6A3F2B-2A07-1FEC-4155-1B20C65B23F8}"/>
              </a:ext>
            </a:extLst>
          </p:cNvPr>
          <p:cNvPicPr>
            <a:picLocks noChangeAspect="1"/>
          </p:cNvPicPr>
          <p:nvPr/>
        </p:nvPicPr>
        <p:blipFill rotWithShape="1">
          <a:blip r:embed="rId5"/>
          <a:srcRect r="2608"/>
          <a:stretch/>
        </p:blipFill>
        <p:spPr>
          <a:xfrm>
            <a:off x="5699759" y="1228802"/>
            <a:ext cx="5292337" cy="2798098"/>
          </a:xfrm>
          <a:prstGeom prst="rect">
            <a:avLst/>
          </a:prstGeom>
        </p:spPr>
      </p:pic>
      <p:sp>
        <p:nvSpPr>
          <p:cNvPr id="6" name="Title 5">
            <a:extLst>
              <a:ext uri="{FF2B5EF4-FFF2-40B4-BE49-F238E27FC236}">
                <a16:creationId xmlns:a16="http://schemas.microsoft.com/office/drawing/2014/main" id="{22129883-44C9-972E-D620-BB72D53C46D5}"/>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da-DK" sz="3600" b="1" dirty="0">
                <a:latin typeface="Arial" panose="020B0604020202020204" pitchFamily="34" charset="0"/>
                <a:cs typeface="Arial" panose="020B0604020202020204" pitchFamily="34" charset="0"/>
              </a:rPr>
              <a:t>Drinksaver –</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festivaleqarnermi</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aallartippoq</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1661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hop | Drinksaver"/>
          <p:cNvPicPr>
            <a:picLocks noChangeAspect="1" noChangeArrowheads="1"/>
          </p:cNvPicPr>
          <p:nvPr/>
        </p:nvPicPr>
        <p:blipFill rotWithShape="1">
          <a:blip r:embed="rId3">
            <a:extLst>
              <a:ext uri="{28A0092B-C50C-407E-A947-70E740481C1C}">
                <a14:useLocalDpi xmlns:a14="http://schemas.microsoft.com/office/drawing/2010/main" val="0"/>
              </a:ext>
            </a:extLst>
          </a:blip>
          <a:srcRect l="26294"/>
          <a:stretch/>
        </p:blipFill>
        <p:spPr bwMode="auto">
          <a:xfrm>
            <a:off x="9513325" y="1846085"/>
            <a:ext cx="2457171" cy="381983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6CED50B0-F6B7-87B1-1CAB-4E084610299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000" kern="1200">
                <a:solidFill>
                  <a:schemeClr val="tx1"/>
                </a:solidFill>
                <a:latin typeface="Neo Sans Pro Medium" panose="020B0704030504040204" pitchFamily="34" charset="0"/>
                <a:ea typeface="+mj-ea"/>
                <a:cs typeface="+mj-cs"/>
              </a:defRPr>
            </a:lvl1pPr>
          </a:lstStyle>
          <a:p>
            <a:endParaRPr lang="en-GB"/>
          </a:p>
        </p:txBody>
      </p:sp>
      <p:pic>
        <p:nvPicPr>
          <p:cNvPr id="2052" name="Picture 4" descr="Nú fæst Drinksaver hjá Koppi... - IDEmøblar - Koppur &amp; Kanna | Facebook"/>
          <p:cNvPicPr>
            <a:picLocks noChangeAspect="1" noChangeArrowheads="1"/>
          </p:cNvPicPr>
          <p:nvPr/>
        </p:nvPicPr>
        <p:blipFill rotWithShape="1">
          <a:blip r:embed="rId4">
            <a:extLst>
              <a:ext uri="{28A0092B-C50C-407E-A947-70E740481C1C}">
                <a14:useLocalDpi xmlns:a14="http://schemas.microsoft.com/office/drawing/2010/main" val="0"/>
              </a:ext>
            </a:extLst>
          </a:blip>
          <a:srcRect l="10563"/>
          <a:stretch/>
        </p:blipFill>
        <p:spPr bwMode="auto">
          <a:xfrm>
            <a:off x="7172059" y="1846084"/>
            <a:ext cx="2267577" cy="381983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mart dims gør det lettere at drikke øl på festival | TV 2 Kosmopol"/>
          <p:cNvPicPr>
            <a:picLocks noChangeAspect="1" noChangeArrowheads="1"/>
          </p:cNvPicPr>
          <p:nvPr/>
        </p:nvPicPr>
        <p:blipFill rotWithShape="1">
          <a:blip r:embed="rId5">
            <a:extLst>
              <a:ext uri="{28A0092B-C50C-407E-A947-70E740481C1C}">
                <a14:useLocalDpi xmlns:a14="http://schemas.microsoft.com/office/drawing/2010/main" val="0"/>
              </a:ext>
            </a:extLst>
          </a:blip>
          <a:srcRect l="7450" t="3414" r="47552" b="2366"/>
          <a:stretch/>
        </p:blipFill>
        <p:spPr bwMode="auto">
          <a:xfrm>
            <a:off x="268739" y="1846085"/>
            <a:ext cx="2427549" cy="38104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kvulpsikkert glas skal give alle en normal drikkeoplevelse"/>
          <p:cNvPicPr>
            <a:picLocks noChangeAspect="1" noChangeArrowheads="1"/>
          </p:cNvPicPr>
          <p:nvPr/>
        </p:nvPicPr>
        <p:blipFill rotWithShape="1">
          <a:blip r:embed="rId6">
            <a:extLst>
              <a:ext uri="{28A0092B-C50C-407E-A947-70E740481C1C}">
                <a14:useLocalDpi xmlns:a14="http://schemas.microsoft.com/office/drawing/2010/main" val="0"/>
              </a:ext>
            </a:extLst>
          </a:blip>
          <a:srcRect l="24338" r="17299" b="9870"/>
          <a:stretch/>
        </p:blipFill>
        <p:spPr bwMode="auto">
          <a:xfrm>
            <a:off x="2753868" y="1855924"/>
            <a:ext cx="436795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1182CF-B704-4025-4793-377889EE8CC8}"/>
              </a:ext>
            </a:extLst>
          </p:cNvPr>
          <p:cNvSpPr txBox="1"/>
          <p:nvPr/>
        </p:nvSpPr>
        <p:spPr>
          <a:xfrm>
            <a:off x="0" y="5831160"/>
            <a:ext cx="12192000" cy="369332"/>
          </a:xfrm>
          <a:prstGeom prst="rect">
            <a:avLst/>
          </a:prstGeom>
          <a:noFill/>
        </p:spPr>
        <p:txBody>
          <a:bodyPr wrap="square" lIns="0" tIns="0" rIns="0" bIns="0" rtlCol="0">
            <a:spAutoFit/>
          </a:bodyPr>
          <a:lstStyle/>
          <a:p>
            <a:pPr algn="ctr">
              <a:spcBef>
                <a:spcPts val="432"/>
              </a:spcBef>
              <a:defRPr/>
            </a:pPr>
            <a:r>
              <a:rPr kumimoji="0" lang="da-DK" sz="2400" b="0" i="0" strike="noStrike" kern="1200" cap="none" spc="0" normalizeH="0" baseline="0" noProof="0" dirty="0">
                <a:ln>
                  <a:noFill/>
                </a:ln>
                <a:effectLst/>
                <a:uLnTx/>
                <a:uFillTx/>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www.drinksaver.dk</a:t>
            </a:r>
            <a:endParaRPr lang="da-DK" sz="2400" dirty="0">
              <a:latin typeface="Arial" panose="020B0604020202020204" pitchFamily="34" charset="0"/>
              <a:cs typeface="Arial" panose="020B0604020202020204" pitchFamily="34" charset="0"/>
            </a:endParaRPr>
          </a:p>
        </p:txBody>
      </p:sp>
      <p:sp>
        <p:nvSpPr>
          <p:cNvPr id="8" name="Title 5">
            <a:extLst>
              <a:ext uri="{FF2B5EF4-FFF2-40B4-BE49-F238E27FC236}">
                <a16:creationId xmlns:a16="http://schemas.microsoft.com/office/drawing/2014/main" id="{2AB2ED3A-6547-662C-A59E-13D6C662D70F}"/>
              </a:ext>
            </a:extLst>
          </p:cNvPr>
          <p:cNvSpPr txBox="1">
            <a:spLocks/>
          </p:cNvSpPr>
          <p:nvPr/>
        </p:nvSpPr>
        <p:spPr>
          <a:xfrm>
            <a:off x="838200" y="316079"/>
            <a:ext cx="11353800" cy="885381"/>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da-DK" sz="3600" b="1" dirty="0">
                <a:latin typeface="Arial" panose="020B0604020202020204" pitchFamily="34" charset="0"/>
                <a:cs typeface="Arial" panose="020B0604020202020204" pitchFamily="34" charset="0"/>
              </a:rPr>
              <a:t>Drinksaver –</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Tamanut</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naleqqussakkamik</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ilusilersuineq</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atorluarneqarsinnaanera</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annertusivaa</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7701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278D79D7-3D43-28A9-A910-932C50CDC444}"/>
              </a:ext>
            </a:extLst>
          </p:cNvPr>
          <p:cNvPicPr>
            <a:picLocks noChangeAspect="1"/>
          </p:cNvPicPr>
          <p:nvPr/>
        </p:nvPicPr>
        <p:blipFill rotWithShape="1">
          <a:blip r:embed="rId3">
            <a:extLst>
              <a:ext uri="{28A0092B-C50C-407E-A947-70E740481C1C}">
                <a14:useLocalDpi xmlns:a14="http://schemas.microsoft.com/office/drawing/2010/main" val="0"/>
              </a:ext>
            </a:extLst>
          </a:blip>
          <a:srcRect l="4135" r="18582" b="4698"/>
          <a:stretch/>
        </p:blipFill>
        <p:spPr>
          <a:xfrm>
            <a:off x="4136353" y="1291342"/>
            <a:ext cx="3638762" cy="2285576"/>
          </a:xfrm>
          <a:prstGeom prst="rect">
            <a:avLst/>
          </a:prstGeom>
        </p:spPr>
      </p:pic>
      <p:pic>
        <p:nvPicPr>
          <p:cNvPr id="6" name="Picture 5">
            <a:extLst>
              <a:ext uri="{FF2B5EF4-FFF2-40B4-BE49-F238E27FC236}">
                <a16:creationId xmlns:a16="http://schemas.microsoft.com/office/drawing/2014/main" id="{093C00BE-19E4-2D4D-0BCD-B314469F6A7B}"/>
              </a:ext>
            </a:extLst>
          </p:cNvPr>
          <p:cNvPicPr>
            <a:picLocks noChangeAspect="1"/>
          </p:cNvPicPr>
          <p:nvPr/>
        </p:nvPicPr>
        <p:blipFill rotWithShape="1">
          <a:blip r:embed="rId4"/>
          <a:srcRect l="5497" t="21025" r="8402" b="20488"/>
          <a:stretch/>
        </p:blipFill>
        <p:spPr>
          <a:xfrm>
            <a:off x="573741" y="1291342"/>
            <a:ext cx="3364691" cy="2285576"/>
          </a:xfrm>
          <a:prstGeom prst="rect">
            <a:avLst/>
          </a:prstGeom>
        </p:spPr>
      </p:pic>
      <p:pic>
        <p:nvPicPr>
          <p:cNvPr id="8" name="Picture 7" descr="A black and blue electric toothbrush">
            <a:extLst>
              <a:ext uri="{FF2B5EF4-FFF2-40B4-BE49-F238E27FC236}">
                <a16:creationId xmlns:a16="http://schemas.microsoft.com/office/drawing/2014/main" id="{146650B6-4487-C8D1-E852-EF7EB249A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40063" y="4007217"/>
            <a:ext cx="3635051" cy="2423367"/>
          </a:xfrm>
          <a:prstGeom prst="rect">
            <a:avLst/>
          </a:prstGeom>
        </p:spPr>
      </p:pic>
      <p:pic>
        <p:nvPicPr>
          <p:cNvPr id="9" name="Picture 4" descr="Curb cut - Wikiwand">
            <a:extLst>
              <a:ext uri="{FF2B5EF4-FFF2-40B4-BE49-F238E27FC236}">
                <a16:creationId xmlns:a16="http://schemas.microsoft.com/office/drawing/2014/main" id="{66C587DA-9706-DC07-D3A5-3B9D6D5D076C}"/>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2022" y="4007219"/>
            <a:ext cx="3501766" cy="24233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D1F75C9-D15E-E993-329C-836BA352BD02}"/>
              </a:ext>
            </a:extLst>
          </p:cNvPr>
          <p:cNvSpPr/>
          <p:nvPr/>
        </p:nvSpPr>
        <p:spPr>
          <a:xfrm>
            <a:off x="4136352" y="5507255"/>
            <a:ext cx="1965993" cy="92333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1938 - Designed for people with limited motor skills</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1F0A5FF6-441E-12A8-6513-FA6A15A3E294}"/>
              </a:ext>
            </a:extLst>
          </p:cNvPr>
          <p:cNvSpPr/>
          <p:nvPr/>
        </p:nvSpPr>
        <p:spPr>
          <a:xfrm>
            <a:off x="7982022" y="5507255"/>
            <a:ext cx="1939946" cy="92333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Lineto Brown Regular"/>
                <a:ea typeface="+mn-ea"/>
                <a:cs typeface="+mn-cs"/>
              </a:rPr>
              <a:t>1945 – Sloped curbs enabling wheelchair users</a:t>
            </a: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12" descr="A picture containing typewriter, office equipment, office supplies, indoor">
            <a:extLst>
              <a:ext uri="{FF2B5EF4-FFF2-40B4-BE49-F238E27FC236}">
                <a16:creationId xmlns:a16="http://schemas.microsoft.com/office/drawing/2014/main" id="{0B8027F8-5F6C-4053-7343-3BC7BDC59B42}"/>
              </a:ext>
            </a:extLst>
          </p:cNvPr>
          <p:cNvPicPr>
            <a:picLocks/>
          </p:cNvPicPr>
          <p:nvPr/>
        </p:nvPicPr>
        <p:blipFill rotWithShape="1">
          <a:blip r:embed="rId7">
            <a:extLst>
              <a:ext uri="{28A0092B-C50C-407E-A947-70E740481C1C}">
                <a14:useLocalDpi xmlns:a14="http://schemas.microsoft.com/office/drawing/2010/main" val="0"/>
              </a:ext>
            </a:extLst>
          </a:blip>
          <a:srcRect t="7299"/>
          <a:stretch/>
        </p:blipFill>
        <p:spPr>
          <a:xfrm>
            <a:off x="573741" y="4007221"/>
            <a:ext cx="3364691" cy="2423365"/>
          </a:xfrm>
          <a:prstGeom prst="rect">
            <a:avLst/>
          </a:prstGeom>
        </p:spPr>
      </p:pic>
      <p:sp>
        <p:nvSpPr>
          <p:cNvPr id="14" name="Rectangle 13">
            <a:extLst>
              <a:ext uri="{FF2B5EF4-FFF2-40B4-BE49-F238E27FC236}">
                <a16:creationId xmlns:a16="http://schemas.microsoft.com/office/drawing/2014/main" id="{EB2980AB-92CA-FE51-717D-3530ABB6CF7B}"/>
              </a:ext>
            </a:extLst>
          </p:cNvPr>
          <p:cNvSpPr/>
          <p:nvPr/>
        </p:nvSpPr>
        <p:spPr>
          <a:xfrm>
            <a:off x="573741" y="5507257"/>
            <a:ext cx="1965600" cy="92333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1808 - Typewriter giving blind the ability to write</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5" name="Picture 14" descr="A picture containing footwear, sock&#10;&#10;Description automatically generated">
            <a:extLst>
              <a:ext uri="{FF2B5EF4-FFF2-40B4-BE49-F238E27FC236}">
                <a16:creationId xmlns:a16="http://schemas.microsoft.com/office/drawing/2014/main" id="{7629A094-6EE1-A40A-D689-46565CB5AC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2021" y="1291342"/>
            <a:ext cx="3501765" cy="2285576"/>
          </a:xfrm>
          <a:prstGeom prst="rect">
            <a:avLst/>
          </a:prstGeom>
        </p:spPr>
      </p:pic>
      <p:sp>
        <p:nvSpPr>
          <p:cNvPr id="16" name="Rectangle 15">
            <a:extLst>
              <a:ext uri="{FF2B5EF4-FFF2-40B4-BE49-F238E27FC236}">
                <a16:creationId xmlns:a16="http://schemas.microsoft.com/office/drawing/2014/main" id="{C0BC47CF-2D02-91D9-74F8-64947E0B5C34}"/>
              </a:ext>
            </a:extLst>
          </p:cNvPr>
          <p:cNvSpPr/>
          <p:nvPr/>
        </p:nvSpPr>
        <p:spPr>
          <a:xfrm>
            <a:off x="7980060" y="2653588"/>
            <a:ext cx="1939946" cy="923330"/>
          </a:xfrm>
          <a:prstGeom prst="rect">
            <a:avLst/>
          </a:prstGeom>
          <a:solidFill>
            <a:schemeClr val="tx1"/>
          </a:solidFill>
        </p:spPr>
        <p:txBody>
          <a:bodyPr wrap="square">
            <a:spAutoFit/>
          </a:bodyPr>
          <a:lstStyle/>
          <a:p>
            <a:pPr lvl="0">
              <a:defRPr/>
            </a:pPr>
            <a:r>
              <a:rPr lang="en-US" dirty="0">
                <a:solidFill>
                  <a:srgbClr val="FFFFFF"/>
                </a:solidFill>
                <a:latin typeface="Lineto Brown Regular"/>
              </a:rPr>
              <a:t>2015</a:t>
            </a:r>
            <a:r>
              <a:rPr kumimoji="0" lang="en-US" sz="1800" b="0" i="0" u="none" strike="noStrike" kern="1200" cap="none" spc="0" normalizeH="0" baseline="0" noProof="0" dirty="0">
                <a:ln>
                  <a:noFill/>
                </a:ln>
                <a:solidFill>
                  <a:srgbClr val="FFFFFF"/>
                </a:solidFill>
                <a:effectLst/>
                <a:uLnTx/>
                <a:uFillTx/>
                <a:latin typeface="Lineto Brown Regular"/>
                <a:ea typeface="+mn-ea"/>
                <a:cs typeface="+mn-cs"/>
              </a:rPr>
              <a:t> – </a:t>
            </a:r>
            <a:r>
              <a:rPr lang="en-US" dirty="0">
                <a:solidFill>
                  <a:srgbClr val="FFFFFF"/>
                </a:solidFill>
                <a:latin typeface="Lineto Brown Regular"/>
              </a:rPr>
              <a:t>Shoe ditching the laces and get outside</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2944C531-4A41-AED3-433F-3F08E8402A48}"/>
              </a:ext>
            </a:extLst>
          </p:cNvPr>
          <p:cNvSpPr/>
          <p:nvPr/>
        </p:nvSpPr>
        <p:spPr>
          <a:xfrm>
            <a:off x="573741" y="3207586"/>
            <a:ext cx="1939946" cy="369332"/>
          </a:xfrm>
          <a:prstGeom prst="rect">
            <a:avLst/>
          </a:prstGeom>
          <a:solidFill>
            <a:schemeClr val="tx1"/>
          </a:solidFill>
        </p:spPr>
        <p:txBody>
          <a:bodyPr wrap="square">
            <a:spAutoFit/>
          </a:bodyPr>
          <a:lstStyle/>
          <a:p>
            <a:pPr lvl="0">
              <a:defRPr/>
            </a:pPr>
            <a:r>
              <a:rPr lang="en-US" dirty="0" err="1">
                <a:solidFill>
                  <a:srgbClr val="FFFFFF"/>
                </a:solidFill>
                <a:latin typeface="Lineto Brown Regular"/>
              </a:rPr>
              <a:t>Drinksaver</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74719589-6B48-24B0-290A-ED44F692F75B}"/>
              </a:ext>
            </a:extLst>
          </p:cNvPr>
          <p:cNvSpPr/>
          <p:nvPr/>
        </p:nvSpPr>
        <p:spPr>
          <a:xfrm>
            <a:off x="4136352" y="3207586"/>
            <a:ext cx="1965993" cy="369332"/>
          </a:xfrm>
          <a:prstGeom prst="rect">
            <a:avLst/>
          </a:prstGeom>
          <a:solidFill>
            <a:schemeClr val="tx1"/>
          </a:solidFill>
        </p:spPr>
        <p:txBody>
          <a:bodyPr wrap="square">
            <a:spAutoFit/>
          </a:bodyPr>
          <a:lstStyle/>
          <a:p>
            <a:pPr lvl="0">
              <a:defRPr/>
            </a:pPr>
            <a:r>
              <a:rPr lang="en-US" noProof="0" dirty="0" err="1">
                <a:solidFill>
                  <a:srgbClr val="FFFFFF"/>
                </a:solidFill>
                <a:latin typeface="Lineto Brown Regular"/>
              </a:rPr>
              <a:t>Obital</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Title 5">
            <a:extLst>
              <a:ext uri="{FF2B5EF4-FFF2-40B4-BE49-F238E27FC236}">
                <a16:creationId xmlns:a16="http://schemas.microsoft.com/office/drawing/2014/main" id="{D4E73970-DA27-4477-63A6-77F1DD00CA4D}"/>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err="1">
                <a:latin typeface="Arial" panose="020B0604020202020204" pitchFamily="34" charset="0"/>
                <a:cs typeface="Arial" panose="020B0604020202020204" pitchFamily="34" charset="0"/>
              </a:rPr>
              <a:t>Ataatsimut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aaqqiineq</a:t>
            </a:r>
            <a:r>
              <a:rPr lang="en-US" sz="3600" b="1" dirty="0">
                <a:latin typeface="Arial" panose="020B0604020202020204" pitchFamily="34" charset="0"/>
                <a:cs typeface="Arial" panose="020B0604020202020204" pitchFamily="34" charset="0"/>
              </a:rPr>
              <a:t> – </a:t>
            </a:r>
            <a:r>
              <a:rPr lang="en-US" sz="3600" b="1" dirty="0" err="1">
                <a:latin typeface="Arial" panose="020B0604020202020204" pitchFamily="34" charset="0"/>
                <a:cs typeface="Arial" panose="020B0604020202020204" pitchFamily="34" charset="0"/>
              </a:rPr>
              <a:t>amerlasuunut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iluaqutaavoq</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8360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 playing a card game&#10;&#10;Description automatically generated">
            <a:extLst>
              <a:ext uri="{FF2B5EF4-FFF2-40B4-BE49-F238E27FC236}">
                <a16:creationId xmlns:a16="http://schemas.microsoft.com/office/drawing/2014/main" id="{E94A5EE5-3D40-2FF0-1173-8702053843F2}"/>
              </a:ext>
            </a:extLst>
          </p:cNvPr>
          <p:cNvPicPr>
            <a:picLocks noChangeAspect="1"/>
          </p:cNvPicPr>
          <p:nvPr/>
        </p:nvPicPr>
        <p:blipFill rotWithShape="1">
          <a:blip r:embed="rId2">
            <a:extLst>
              <a:ext uri="{28A0092B-C50C-407E-A947-70E740481C1C}">
                <a14:useLocalDpi xmlns:a14="http://schemas.microsoft.com/office/drawing/2010/main" val="0"/>
              </a:ext>
            </a:extLst>
          </a:blip>
          <a:srcRect l="521" t="489" r="9921" b="1676"/>
          <a:stretch/>
        </p:blipFill>
        <p:spPr>
          <a:xfrm>
            <a:off x="6510668" y="1731981"/>
            <a:ext cx="5554034" cy="4044874"/>
          </a:xfrm>
          <a:prstGeom prst="rect">
            <a:avLst/>
          </a:prstGeom>
        </p:spPr>
      </p:pic>
      <p:sp>
        <p:nvSpPr>
          <p:cNvPr id="5" name="Title 5">
            <a:extLst>
              <a:ext uri="{FF2B5EF4-FFF2-40B4-BE49-F238E27FC236}">
                <a16:creationId xmlns:a16="http://schemas.microsoft.com/office/drawing/2014/main" id="{4BE663C4-B23E-10B3-8167-BE281A9D2DE9}"/>
              </a:ext>
            </a:extLst>
          </p:cNvPr>
          <p:cNvSpPr txBox="1">
            <a:spLocks/>
          </p:cNvSpPr>
          <p:nvPr/>
        </p:nvSpPr>
        <p:spPr>
          <a:xfrm>
            <a:off x="829056" y="316080"/>
            <a:ext cx="11362944" cy="939696"/>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err="1">
                <a:latin typeface="Arial" panose="020B0604020202020204" pitchFamily="34" charset="0"/>
                <a:cs typeface="Arial" panose="020B0604020202020204" pitchFamily="34" charset="0"/>
              </a:rPr>
              <a:t>Tekniskimik</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ineriartortitsineq</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inunnut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eqqortunut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tulluartunuunngitsoq</a:t>
            </a:r>
            <a:r>
              <a:rPr lang="en-US" sz="3600" b="1" dirty="0">
                <a:latin typeface="Arial" panose="020B0604020202020204" pitchFamily="34" charset="0"/>
                <a:cs typeface="Arial" panose="020B0604020202020204" pitchFamily="34" charset="0"/>
              </a:rPr>
              <a:t>)</a:t>
            </a:r>
          </a:p>
        </p:txBody>
      </p:sp>
      <p:pic>
        <p:nvPicPr>
          <p:cNvPr id="6" name="Picture 2" descr="Bootcamp for unge med handicap på arbejdsmarkedet | Tuborgfondet">
            <a:extLst>
              <a:ext uri="{FF2B5EF4-FFF2-40B4-BE49-F238E27FC236}">
                <a16:creationId xmlns:a16="http://schemas.microsoft.com/office/drawing/2014/main" id="{0617A3EE-9619-EA50-7AF0-25B4113FEA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262"/>
          <a:stretch/>
        </p:blipFill>
        <p:spPr bwMode="auto">
          <a:xfrm>
            <a:off x="127298" y="1731980"/>
            <a:ext cx="6273854" cy="404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717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8C2F48-B80B-F9DD-FAA2-D3EE3C8F8627}"/>
              </a:ext>
            </a:extLst>
          </p:cNvPr>
          <p:cNvSpPr/>
          <p:nvPr/>
        </p:nvSpPr>
        <p:spPr>
          <a:xfrm>
            <a:off x="197224" y="1742739"/>
            <a:ext cx="8382000" cy="4034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xtBox 8">
            <a:extLst>
              <a:ext uri="{FF2B5EF4-FFF2-40B4-BE49-F238E27FC236}">
                <a16:creationId xmlns:a16="http://schemas.microsoft.com/office/drawing/2014/main" id="{206CE685-5F7D-1A49-EDD5-1EF76E8DED99}"/>
              </a:ext>
            </a:extLst>
          </p:cNvPr>
          <p:cNvSpPr txBox="1"/>
          <p:nvPr/>
        </p:nvSpPr>
        <p:spPr>
          <a:xfrm>
            <a:off x="1880300" y="4573135"/>
            <a:ext cx="1721948" cy="461665"/>
          </a:xfrm>
          <a:prstGeom prst="rect">
            <a:avLst/>
          </a:prstGeom>
          <a:solidFill>
            <a:schemeClr val="bg1"/>
          </a:solidFill>
        </p:spPr>
        <p:txBody>
          <a:bodyPr wrap="square">
            <a:spAutoFit/>
          </a:bodyPr>
          <a:lstStyle/>
          <a:p>
            <a:pPr algn="ctr"/>
            <a:r>
              <a:rPr lang="da-DK" sz="2400">
                <a:latin typeface="Neo Sans Pro" panose="020B0504030504040204"/>
              </a:rPr>
              <a:t>En arm</a:t>
            </a:r>
            <a:endParaRPr lang="en-GB" sz="2400">
              <a:latin typeface="Neo Sans Pro" panose="020B0504030504040204"/>
            </a:endParaRPr>
          </a:p>
        </p:txBody>
      </p:sp>
      <p:pic>
        <p:nvPicPr>
          <p:cNvPr id="10" name="Picture 9" descr="A picture containing text, screenshot, font, white&#10;&#10;Description automatically generated">
            <a:extLst>
              <a:ext uri="{FF2B5EF4-FFF2-40B4-BE49-F238E27FC236}">
                <a16:creationId xmlns:a16="http://schemas.microsoft.com/office/drawing/2014/main" id="{CA0B3BF6-3F93-86D3-9EFC-B1FB20B8510D}"/>
              </a:ext>
            </a:extLst>
          </p:cNvPr>
          <p:cNvPicPr>
            <a:picLocks noChangeAspect="1"/>
          </p:cNvPicPr>
          <p:nvPr/>
        </p:nvPicPr>
        <p:blipFill rotWithShape="1">
          <a:blip r:embed="rId2">
            <a:extLst>
              <a:ext uri="{28A0092B-C50C-407E-A947-70E740481C1C}">
                <a14:useLocalDpi xmlns:a14="http://schemas.microsoft.com/office/drawing/2010/main" val="0"/>
              </a:ext>
            </a:extLst>
          </a:blip>
          <a:srcRect l="-248" t="704" r="56786" b="72905"/>
          <a:stretch/>
        </p:blipFill>
        <p:spPr>
          <a:xfrm>
            <a:off x="197224" y="2272192"/>
            <a:ext cx="3551255" cy="2761087"/>
          </a:xfrm>
          <a:prstGeom prst="rect">
            <a:avLst/>
          </a:prstGeom>
        </p:spPr>
      </p:pic>
      <p:pic>
        <p:nvPicPr>
          <p:cNvPr id="11" name="Picture 10" descr="A picture containing text, screenshot, font, white&#10;&#10;Description automatically generated">
            <a:extLst>
              <a:ext uri="{FF2B5EF4-FFF2-40B4-BE49-F238E27FC236}">
                <a16:creationId xmlns:a16="http://schemas.microsoft.com/office/drawing/2014/main" id="{D93A67B7-0D73-45F4-4D69-162C0ED77465}"/>
              </a:ext>
            </a:extLst>
          </p:cNvPr>
          <p:cNvPicPr>
            <a:picLocks noChangeAspect="1"/>
          </p:cNvPicPr>
          <p:nvPr/>
        </p:nvPicPr>
        <p:blipFill rotWithShape="1">
          <a:blip r:embed="rId2">
            <a:extLst>
              <a:ext uri="{28A0092B-C50C-407E-A947-70E740481C1C}">
                <a14:useLocalDpi xmlns:a14="http://schemas.microsoft.com/office/drawing/2010/main" val="0"/>
              </a:ext>
            </a:extLst>
          </a:blip>
          <a:srcRect l="44057" t="707" r="29225" b="71855"/>
          <a:stretch/>
        </p:blipFill>
        <p:spPr>
          <a:xfrm>
            <a:off x="3748479" y="2272192"/>
            <a:ext cx="2249215" cy="2870765"/>
          </a:xfrm>
          <a:prstGeom prst="rect">
            <a:avLst/>
          </a:prstGeom>
        </p:spPr>
      </p:pic>
      <p:pic>
        <p:nvPicPr>
          <p:cNvPr id="12" name="Picture 11" descr="A picture containing text, screenshot, font, white&#10;&#10;Description automatically generated">
            <a:extLst>
              <a:ext uri="{FF2B5EF4-FFF2-40B4-BE49-F238E27FC236}">
                <a16:creationId xmlns:a16="http://schemas.microsoft.com/office/drawing/2014/main" id="{6027B092-6841-A4EA-BA2C-066ABF8F4A47}"/>
              </a:ext>
            </a:extLst>
          </p:cNvPr>
          <p:cNvPicPr>
            <a:picLocks noChangeAspect="1"/>
          </p:cNvPicPr>
          <p:nvPr/>
        </p:nvPicPr>
        <p:blipFill rotWithShape="1">
          <a:blip r:embed="rId2">
            <a:extLst>
              <a:ext uri="{28A0092B-C50C-407E-A947-70E740481C1C}">
                <a14:useLocalDpi xmlns:a14="http://schemas.microsoft.com/office/drawing/2010/main" val="0"/>
              </a:ext>
            </a:extLst>
          </a:blip>
          <a:srcRect l="69594" t="-1089" r="-805" b="70248"/>
          <a:stretch/>
        </p:blipFill>
        <p:spPr>
          <a:xfrm>
            <a:off x="5997694" y="2084447"/>
            <a:ext cx="2627586" cy="3226676"/>
          </a:xfrm>
          <a:prstGeom prst="rect">
            <a:avLst/>
          </a:prstGeom>
        </p:spPr>
      </p:pic>
      <p:sp>
        <p:nvSpPr>
          <p:cNvPr id="14" name="Title 5">
            <a:extLst>
              <a:ext uri="{FF2B5EF4-FFF2-40B4-BE49-F238E27FC236}">
                <a16:creationId xmlns:a16="http://schemas.microsoft.com/office/drawing/2014/main" id="{A0C787B8-D3A8-A6C5-E381-39A561CF9446}"/>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err="1">
                <a:latin typeface="Arial" panose="020B0604020202020204" pitchFamily="34" charset="0"/>
                <a:cs typeface="Arial" panose="020B0604020202020204" pitchFamily="34" charset="0"/>
              </a:rPr>
              <a:t>Inuttut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piginnaasarinngisatsinnut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samminninneq</a:t>
            </a:r>
            <a:endParaRPr lang="en-US" sz="36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5D6B91D-FAC9-3489-6F46-FE58937B8666}"/>
              </a:ext>
            </a:extLst>
          </p:cNvPr>
          <p:cNvSpPr txBox="1"/>
          <p:nvPr/>
        </p:nvSpPr>
        <p:spPr>
          <a:xfrm>
            <a:off x="0" y="5818779"/>
            <a:ext cx="8579224"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432"/>
              </a:spcBef>
              <a:spcAft>
                <a:spcPts val="0"/>
              </a:spcAft>
              <a:buClrTx/>
              <a:buSzTx/>
              <a:buFontTx/>
              <a:buNone/>
              <a:tabLst/>
              <a:defRPr/>
            </a:pPr>
            <a:r>
              <a:rPr kumimoji="0" lang="da-DK" sz="2400" b="0" i="0" u="none" strike="noStrike" kern="1200" cap="none" spc="0" normalizeH="0" baseline="0" noProof="0" dirty="0">
                <a:ln>
                  <a:noFill/>
                </a:ln>
                <a:effectLst/>
                <a:uLnTx/>
                <a:uFillTx/>
                <a:latin typeface="Arial"/>
                <a:ea typeface="+mn-ea"/>
                <a:cs typeface="+mn-cs"/>
              </a:rPr>
              <a:t>Source: </a:t>
            </a:r>
            <a:r>
              <a:rPr kumimoji="0" lang="da-DK" sz="2400" b="0" i="0" u="none" strike="noStrike" kern="1200" cap="none" spc="0" normalizeH="0" baseline="0" noProof="0" dirty="0">
                <a:ln>
                  <a:noFill/>
                </a:ln>
                <a:effectLst/>
                <a:uLnTx/>
                <a:uFillTx/>
                <a:latin typeface="Arial"/>
                <a:ea typeface="+mn-ea"/>
                <a:cs typeface="+mn-cs"/>
                <a:hlinkClick r:id="rId3">
                  <a:extLst>
                    <a:ext uri="{A12FA001-AC4F-418D-AE19-62706E023703}">
                      <ahyp:hlinkClr xmlns:ahyp="http://schemas.microsoft.com/office/drawing/2018/hyperlinkcolor" val="tx"/>
                    </a:ext>
                  </a:extLst>
                </a:hlinkClick>
              </a:rPr>
              <a:t>https://inclusive.microsoft.design</a:t>
            </a:r>
            <a:r>
              <a:rPr kumimoji="0" lang="da-DK" sz="2400" b="0" i="0" u="none" strike="noStrike" kern="1200" cap="none" spc="0" normalizeH="0" baseline="0" noProof="0" dirty="0">
                <a:ln>
                  <a:noFill/>
                </a:ln>
                <a:effectLst/>
                <a:uLnTx/>
                <a:uFillTx/>
                <a:latin typeface="Arial"/>
                <a:ea typeface="+mn-ea"/>
                <a:cs typeface="+mn-cs"/>
              </a:rPr>
              <a:t> </a:t>
            </a:r>
          </a:p>
        </p:txBody>
      </p:sp>
      <p:pic>
        <p:nvPicPr>
          <p:cNvPr id="18" name="Picture 17">
            <a:extLst>
              <a:ext uri="{FF2B5EF4-FFF2-40B4-BE49-F238E27FC236}">
                <a16:creationId xmlns:a16="http://schemas.microsoft.com/office/drawing/2014/main" id="{088973A4-71C9-1CA2-027B-FED09B11C24F}"/>
              </a:ext>
            </a:extLst>
          </p:cNvPr>
          <p:cNvPicPr>
            <a:picLocks noChangeAspect="1"/>
          </p:cNvPicPr>
          <p:nvPr/>
        </p:nvPicPr>
        <p:blipFill rotWithShape="1">
          <a:blip r:embed="rId4"/>
          <a:srcRect l="12595" t="10940" r="50394" b="3381"/>
          <a:stretch/>
        </p:blipFill>
        <p:spPr>
          <a:xfrm>
            <a:off x="8886551" y="1742739"/>
            <a:ext cx="2966770" cy="4034116"/>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9308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E132CF-C775-1ACB-4794-80A53335E91C}"/>
              </a:ext>
            </a:extLst>
          </p:cNvPr>
          <p:cNvPicPr>
            <a:picLocks noChangeAspect="1"/>
          </p:cNvPicPr>
          <p:nvPr/>
        </p:nvPicPr>
        <p:blipFill rotWithShape="1">
          <a:blip r:embed="rId2">
            <a:extLst>
              <a:ext uri="{28A0092B-C50C-407E-A947-70E740481C1C}">
                <a14:useLocalDpi xmlns:a14="http://schemas.microsoft.com/office/drawing/2010/main" val="0"/>
              </a:ext>
            </a:extLst>
          </a:blip>
          <a:srcRect l="5736" t="4572" r="6038" b="4876"/>
          <a:stretch/>
        </p:blipFill>
        <p:spPr>
          <a:xfrm>
            <a:off x="6419409" y="1149050"/>
            <a:ext cx="3637995" cy="5392870"/>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sp>
        <p:nvSpPr>
          <p:cNvPr id="16" name="Title 5">
            <a:extLst>
              <a:ext uri="{FF2B5EF4-FFF2-40B4-BE49-F238E27FC236}">
                <a16:creationId xmlns:a16="http://schemas.microsoft.com/office/drawing/2014/main" id="{B00EBED9-B813-E69E-B77D-4D26F5AB988A}"/>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a:latin typeface="Arial" panose="020B0604020202020204" pitchFamily="34" charset="0"/>
                <a:cs typeface="Arial" panose="020B0604020202020204" pitchFamily="34" charset="0"/>
              </a:rPr>
              <a:t>DTU-</a:t>
            </a:r>
            <a:r>
              <a:rPr lang="en-US" sz="3600" b="1" dirty="0" err="1">
                <a:latin typeface="Arial" panose="020B0604020202020204" pitchFamily="34" charset="0"/>
                <a:cs typeface="Arial" panose="020B0604020202020204" pitchFamily="34" charset="0"/>
              </a:rPr>
              <a:t>mit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sakkussat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akeqanngitsut</a:t>
            </a:r>
            <a:r>
              <a:rPr lang="en-US" sz="3600" b="1" dirty="0">
                <a:latin typeface="Arial" panose="020B0604020202020204" pitchFamily="34" charset="0"/>
                <a:cs typeface="Arial" panose="020B0604020202020204" pitchFamily="34" charset="0"/>
              </a:rPr>
              <a:t>: 16 Ability Prompt Cards</a:t>
            </a:r>
          </a:p>
        </p:txBody>
      </p:sp>
      <p:pic>
        <p:nvPicPr>
          <p:cNvPr id="17" name="Picture 16">
            <a:extLst>
              <a:ext uri="{FF2B5EF4-FFF2-40B4-BE49-F238E27FC236}">
                <a16:creationId xmlns:a16="http://schemas.microsoft.com/office/drawing/2014/main" id="{F2A4D660-8F91-6D65-F244-A8A39F9715A3}"/>
              </a:ext>
            </a:extLst>
          </p:cNvPr>
          <p:cNvPicPr>
            <a:picLocks noChangeAspect="1"/>
          </p:cNvPicPr>
          <p:nvPr/>
        </p:nvPicPr>
        <p:blipFill rotWithShape="1">
          <a:blip r:embed="rId3"/>
          <a:srcRect l="49991" t="15000" r="19288" b="5201"/>
          <a:stretch/>
        </p:blipFill>
        <p:spPr>
          <a:xfrm>
            <a:off x="2474939" y="1149050"/>
            <a:ext cx="3685296" cy="5384570"/>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6674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A0ADA1-95B8-8922-2057-3FEC62621BEA}"/>
              </a:ext>
            </a:extLst>
          </p:cNvPr>
          <p:cNvPicPr>
            <a:picLocks noChangeAspect="1"/>
          </p:cNvPicPr>
          <p:nvPr/>
        </p:nvPicPr>
        <p:blipFill rotWithShape="1">
          <a:blip r:embed="rId2"/>
          <a:srcRect l="12595" t="10940" r="50394" b="3381"/>
          <a:stretch/>
        </p:blipFill>
        <p:spPr>
          <a:xfrm>
            <a:off x="7308341" y="1863500"/>
            <a:ext cx="2271382" cy="3088549"/>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D353076-B4F0-FB27-4C51-7D9E64DFB6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818" y="1863500"/>
            <a:ext cx="2294966" cy="3115182"/>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25FD3DB5-FB99-6693-3D68-46C2BB14F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847" y="1863500"/>
            <a:ext cx="2294965" cy="3115181"/>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5152DDC7-3EF8-0EC8-C9F4-8A39135C23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28" y="1863500"/>
            <a:ext cx="2294966" cy="3115182"/>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sp>
        <p:nvSpPr>
          <p:cNvPr id="16" name="Title 5">
            <a:extLst>
              <a:ext uri="{FF2B5EF4-FFF2-40B4-BE49-F238E27FC236}">
                <a16:creationId xmlns:a16="http://schemas.microsoft.com/office/drawing/2014/main" id="{B00EBED9-B813-E69E-B77D-4D26F5AB988A}"/>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a:latin typeface="Arial" panose="020B0604020202020204" pitchFamily="34" charset="0"/>
                <a:cs typeface="Arial" panose="020B0604020202020204" pitchFamily="34" charset="0"/>
              </a:rPr>
              <a:t>DTU-</a:t>
            </a:r>
            <a:r>
              <a:rPr lang="en-US" sz="3600" b="1" dirty="0" err="1">
                <a:latin typeface="Arial" panose="020B0604020202020204" pitchFamily="34" charset="0"/>
                <a:cs typeface="Arial" panose="020B0604020202020204" pitchFamily="34" charset="0"/>
              </a:rPr>
              <a:t>mit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sakkussat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akeqanngitsut</a:t>
            </a:r>
            <a:r>
              <a:rPr lang="en-US" sz="3600" b="1" dirty="0">
                <a:latin typeface="Arial" panose="020B0604020202020204" pitchFamily="34" charset="0"/>
                <a:cs typeface="Arial" panose="020B0604020202020204" pitchFamily="34" charset="0"/>
              </a:rPr>
              <a:t>: 16 Ability Prompt Cards</a:t>
            </a:r>
          </a:p>
        </p:txBody>
      </p:sp>
      <p:pic>
        <p:nvPicPr>
          <p:cNvPr id="3" name="Picture 2">
            <a:extLst>
              <a:ext uri="{FF2B5EF4-FFF2-40B4-BE49-F238E27FC236}">
                <a16:creationId xmlns:a16="http://schemas.microsoft.com/office/drawing/2014/main" id="{A482B1D3-A2DA-1981-EFCE-DB7E7F08A8C2}"/>
              </a:ext>
            </a:extLst>
          </p:cNvPr>
          <p:cNvPicPr>
            <a:picLocks noChangeAspect="1"/>
          </p:cNvPicPr>
          <p:nvPr/>
        </p:nvPicPr>
        <p:blipFill>
          <a:blip r:embed="rId6"/>
          <a:stretch>
            <a:fillRect/>
          </a:stretch>
        </p:blipFill>
        <p:spPr>
          <a:xfrm>
            <a:off x="5020908" y="1863500"/>
            <a:ext cx="2176309" cy="3115180"/>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273FA47C-AA23-F52B-14C0-FB39CCA04A3D}"/>
              </a:ext>
            </a:extLst>
          </p:cNvPr>
          <p:cNvSpPr/>
          <p:nvPr/>
        </p:nvSpPr>
        <p:spPr>
          <a:xfrm>
            <a:off x="3451412" y="4240306"/>
            <a:ext cx="537882" cy="2241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xtBox 4">
            <a:extLst>
              <a:ext uri="{FF2B5EF4-FFF2-40B4-BE49-F238E27FC236}">
                <a16:creationId xmlns:a16="http://schemas.microsoft.com/office/drawing/2014/main" id="{12DEC68F-6888-5170-1963-0EFB0ECCE871}"/>
              </a:ext>
            </a:extLst>
          </p:cNvPr>
          <p:cNvSpPr txBox="1"/>
          <p:nvPr/>
        </p:nvSpPr>
        <p:spPr>
          <a:xfrm>
            <a:off x="0" y="5397439"/>
            <a:ext cx="1198581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432"/>
              </a:spcBef>
              <a:spcAft>
                <a:spcPts val="0"/>
              </a:spcAft>
              <a:buClrTx/>
              <a:buSzTx/>
              <a:buFontTx/>
              <a:buNone/>
              <a:tabLst/>
              <a:defRPr/>
            </a:pPr>
            <a:r>
              <a:rPr lang="da-DK" sz="2400" b="1" dirty="0" err="1">
                <a:latin typeface="Arial"/>
              </a:rPr>
              <a:t>Aalariaatsimut</a:t>
            </a:r>
            <a:r>
              <a:rPr lang="da-DK" sz="2400" b="1" dirty="0">
                <a:latin typeface="Arial"/>
              </a:rPr>
              <a:t>, </a:t>
            </a:r>
            <a:r>
              <a:rPr lang="da-DK" sz="2400" b="1" dirty="0" err="1">
                <a:latin typeface="Arial"/>
              </a:rPr>
              <a:t>ilisarsinermut</a:t>
            </a:r>
            <a:r>
              <a:rPr lang="da-DK" sz="2400" b="1" dirty="0">
                <a:latin typeface="Arial"/>
              </a:rPr>
              <a:t> </a:t>
            </a:r>
            <a:r>
              <a:rPr lang="da-DK" sz="2400" b="1" dirty="0" err="1">
                <a:latin typeface="Arial"/>
              </a:rPr>
              <a:t>aningaasaqarniarnermut</a:t>
            </a:r>
            <a:r>
              <a:rPr lang="da-DK" sz="2400" b="1" dirty="0">
                <a:latin typeface="Arial"/>
              </a:rPr>
              <a:t> </a:t>
            </a:r>
            <a:r>
              <a:rPr lang="da-DK" sz="2400" b="1" dirty="0" err="1">
                <a:latin typeface="Arial"/>
              </a:rPr>
              <a:t>kultureqarnermut</a:t>
            </a:r>
            <a:r>
              <a:rPr lang="da-DK" sz="2400" b="1" dirty="0">
                <a:latin typeface="Arial"/>
              </a:rPr>
              <a:t> </a:t>
            </a:r>
            <a:r>
              <a:rPr lang="da-DK" sz="2400" dirty="0">
                <a:latin typeface="Arial"/>
              </a:rPr>
              <a:t>‘</a:t>
            </a:r>
            <a:r>
              <a:rPr lang="da-DK" sz="2400" dirty="0" err="1">
                <a:latin typeface="Arial"/>
              </a:rPr>
              <a:t>piginnaasanut</a:t>
            </a:r>
            <a:r>
              <a:rPr lang="da-DK" sz="2400" dirty="0">
                <a:latin typeface="Arial"/>
              </a:rPr>
              <a:t>’ </a:t>
            </a:r>
            <a:r>
              <a:rPr lang="da-DK" sz="2400" dirty="0" err="1">
                <a:latin typeface="Arial"/>
              </a:rPr>
              <a:t>attuumassuteqarput</a:t>
            </a:r>
            <a:endParaRPr kumimoji="0" lang="da-DK" sz="2400" b="0" i="0" u="none" strike="noStrike" kern="1200" cap="none" spc="0" normalizeH="0" baseline="0" noProof="0" dirty="0">
              <a:ln>
                <a:noFill/>
              </a:ln>
              <a:effectLst/>
              <a:uLnTx/>
              <a:uFillTx/>
              <a:latin typeface="Arial"/>
              <a:ea typeface="+mn-ea"/>
              <a:cs typeface="+mn-cs"/>
            </a:endParaRPr>
          </a:p>
        </p:txBody>
      </p:sp>
    </p:spTree>
    <p:extLst>
      <p:ext uri="{BB962C8B-B14F-4D97-AF65-F5344CB8AC3E}">
        <p14:creationId xmlns:p14="http://schemas.microsoft.com/office/powerpoint/2010/main" val="4202183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4FDDF55-92E0-066D-989C-D5E2EFEB2C49}"/>
              </a:ext>
            </a:extLst>
          </p:cNvPr>
          <p:cNvPicPr>
            <a:picLocks noChangeAspect="1"/>
          </p:cNvPicPr>
          <p:nvPr/>
        </p:nvPicPr>
        <p:blipFill rotWithShape="1">
          <a:blip r:embed="rId3"/>
          <a:srcRect r="8607" b="32978"/>
          <a:stretch/>
        </p:blipFill>
        <p:spPr>
          <a:xfrm>
            <a:off x="3263745" y="4016186"/>
            <a:ext cx="2580712" cy="2377585"/>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1266" name="Picture 2" descr="It's not stereotypes that are hurting older people like me - it's technology">
            <a:extLst>
              <a:ext uri="{FF2B5EF4-FFF2-40B4-BE49-F238E27FC236}">
                <a16:creationId xmlns:a16="http://schemas.microsoft.com/office/drawing/2014/main" id="{2681B9E2-F5A3-DAF6-1751-2907A04D18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277"/>
          <a:stretch/>
        </p:blipFill>
        <p:spPr bwMode="auto">
          <a:xfrm>
            <a:off x="163290" y="4016187"/>
            <a:ext cx="3019182" cy="23775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on a scooter&#10;&#10;Description automatically generated with medium confidence">
            <a:extLst>
              <a:ext uri="{FF2B5EF4-FFF2-40B4-BE49-F238E27FC236}">
                <a16:creationId xmlns:a16="http://schemas.microsoft.com/office/drawing/2014/main" id="{742D5FC6-BFE4-3BEA-495C-2EAB593E2443}"/>
              </a:ext>
            </a:extLst>
          </p:cNvPr>
          <p:cNvPicPr>
            <a:picLocks noChangeAspect="1"/>
          </p:cNvPicPr>
          <p:nvPr/>
        </p:nvPicPr>
        <p:blipFill rotWithShape="1">
          <a:blip r:embed="rId5">
            <a:extLst>
              <a:ext uri="{28A0092B-C50C-407E-A947-70E740481C1C}">
                <a14:useLocalDpi xmlns:a14="http://schemas.microsoft.com/office/drawing/2010/main" val="0"/>
              </a:ext>
            </a:extLst>
          </a:blip>
          <a:srcRect l="5962" r="26736"/>
          <a:stretch/>
        </p:blipFill>
        <p:spPr>
          <a:xfrm>
            <a:off x="151138" y="1221861"/>
            <a:ext cx="3031334" cy="2534992"/>
          </a:xfrm>
          <a:prstGeom prst="rect">
            <a:avLst/>
          </a:prstGeom>
        </p:spPr>
      </p:pic>
      <p:sp>
        <p:nvSpPr>
          <p:cNvPr id="6" name="Rectangle 5">
            <a:extLst>
              <a:ext uri="{FF2B5EF4-FFF2-40B4-BE49-F238E27FC236}">
                <a16:creationId xmlns:a16="http://schemas.microsoft.com/office/drawing/2014/main" id="{C4F7F2FB-1FFD-62B7-687C-4B7E72290E4A}"/>
              </a:ext>
            </a:extLst>
          </p:cNvPr>
          <p:cNvSpPr/>
          <p:nvPr/>
        </p:nvSpPr>
        <p:spPr>
          <a:xfrm>
            <a:off x="151137" y="3351661"/>
            <a:ext cx="1839028" cy="40011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environments</a:t>
            </a:r>
          </a:p>
        </p:txBody>
      </p:sp>
      <p:pic>
        <p:nvPicPr>
          <p:cNvPr id="7" name="Picture 6" descr="A person holding a jar of pickles&#10;&#10;Description automatically generated with medium confidence">
            <a:extLst>
              <a:ext uri="{FF2B5EF4-FFF2-40B4-BE49-F238E27FC236}">
                <a16:creationId xmlns:a16="http://schemas.microsoft.com/office/drawing/2014/main" id="{C2FC2019-56F5-2538-FCD2-62D0BA692C86}"/>
              </a:ext>
            </a:extLst>
          </p:cNvPr>
          <p:cNvPicPr>
            <a:picLocks noChangeAspect="1"/>
          </p:cNvPicPr>
          <p:nvPr/>
        </p:nvPicPr>
        <p:blipFill rotWithShape="1">
          <a:blip r:embed="rId6">
            <a:extLst>
              <a:ext uri="{28A0092B-C50C-407E-A947-70E740481C1C}">
                <a14:useLocalDpi xmlns:a14="http://schemas.microsoft.com/office/drawing/2010/main" val="0"/>
              </a:ext>
            </a:extLst>
          </a:blip>
          <a:srcRect l="22693" t="5189" r="22393" b="3341"/>
          <a:stretch/>
        </p:blipFill>
        <p:spPr>
          <a:xfrm>
            <a:off x="3263744" y="1216779"/>
            <a:ext cx="2387551" cy="2534992"/>
          </a:xfrm>
          <a:prstGeom prst="rect">
            <a:avLst/>
          </a:prstGeom>
        </p:spPr>
      </p:pic>
      <p:sp>
        <p:nvSpPr>
          <p:cNvPr id="8" name="Rectangle 7">
            <a:extLst>
              <a:ext uri="{FF2B5EF4-FFF2-40B4-BE49-F238E27FC236}">
                <a16:creationId xmlns:a16="http://schemas.microsoft.com/office/drawing/2014/main" id="{8022AC40-A240-541B-8FF9-0261B9AEE486}"/>
              </a:ext>
            </a:extLst>
          </p:cNvPr>
          <p:cNvSpPr/>
          <p:nvPr/>
        </p:nvSpPr>
        <p:spPr>
          <a:xfrm>
            <a:off x="3263744" y="3351661"/>
            <a:ext cx="1530199" cy="40011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packaging</a:t>
            </a:r>
          </a:p>
        </p:txBody>
      </p:sp>
      <p:pic>
        <p:nvPicPr>
          <p:cNvPr id="9" name="Picture 8" descr="A picture containing text, screenshot, sign&#10;&#10;Description automatically generated">
            <a:extLst>
              <a:ext uri="{FF2B5EF4-FFF2-40B4-BE49-F238E27FC236}">
                <a16:creationId xmlns:a16="http://schemas.microsoft.com/office/drawing/2014/main" id="{D6FF2CA4-74A4-3385-4F3B-B863A2A6C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3308" y="1227295"/>
            <a:ext cx="1922724" cy="2543100"/>
          </a:xfrm>
          <a:prstGeom prst="rect">
            <a:avLst/>
          </a:prstGeom>
        </p:spPr>
      </p:pic>
      <p:pic>
        <p:nvPicPr>
          <p:cNvPr id="10" name="Picture 9" descr="A close-up of a remote control&#10;&#10;Description automatically generated">
            <a:extLst>
              <a:ext uri="{FF2B5EF4-FFF2-40B4-BE49-F238E27FC236}">
                <a16:creationId xmlns:a16="http://schemas.microsoft.com/office/drawing/2014/main" id="{70617EA3-0880-2B15-A859-4787F655D8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6032" y="1219187"/>
            <a:ext cx="831008" cy="2537665"/>
          </a:xfrm>
          <a:prstGeom prst="rect">
            <a:avLst/>
          </a:prstGeom>
        </p:spPr>
      </p:pic>
      <p:sp>
        <p:nvSpPr>
          <p:cNvPr id="14" name="Rectangle 13">
            <a:extLst>
              <a:ext uri="{FF2B5EF4-FFF2-40B4-BE49-F238E27FC236}">
                <a16:creationId xmlns:a16="http://schemas.microsoft.com/office/drawing/2014/main" id="{9B0A7085-D4DF-EE9F-C055-18566E0A9871}"/>
              </a:ext>
            </a:extLst>
          </p:cNvPr>
          <p:cNvSpPr/>
          <p:nvPr/>
        </p:nvSpPr>
        <p:spPr>
          <a:xfrm>
            <a:off x="3264518" y="5993662"/>
            <a:ext cx="2598399" cy="40011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AI facial recognition</a:t>
            </a:r>
          </a:p>
        </p:txBody>
      </p:sp>
      <p:pic>
        <p:nvPicPr>
          <p:cNvPr id="16" name="Picture 15">
            <a:extLst>
              <a:ext uri="{FF2B5EF4-FFF2-40B4-BE49-F238E27FC236}">
                <a16:creationId xmlns:a16="http://schemas.microsoft.com/office/drawing/2014/main" id="{89C866A0-E440-7C31-ABBF-0DA67A3D2BA7}"/>
              </a:ext>
            </a:extLst>
          </p:cNvPr>
          <p:cNvPicPr>
            <a:picLocks noChangeAspect="1"/>
          </p:cNvPicPr>
          <p:nvPr/>
        </p:nvPicPr>
        <p:blipFill rotWithShape="1">
          <a:blip r:embed="rId9"/>
          <a:srcRect r="32972" b="21266"/>
          <a:stretch/>
        </p:blipFill>
        <p:spPr>
          <a:xfrm>
            <a:off x="8601335" y="1219496"/>
            <a:ext cx="3417113" cy="2529557"/>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6B47D6C7-30AE-DA5F-5F4B-223FC7820BCB}"/>
              </a:ext>
            </a:extLst>
          </p:cNvPr>
          <p:cNvSpPr/>
          <p:nvPr/>
        </p:nvSpPr>
        <p:spPr>
          <a:xfrm>
            <a:off x="8601335" y="3351661"/>
            <a:ext cx="1399209" cy="40011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car testing</a:t>
            </a:r>
          </a:p>
        </p:txBody>
      </p:sp>
      <p:pic>
        <p:nvPicPr>
          <p:cNvPr id="18" name="Picture 17">
            <a:extLst>
              <a:ext uri="{FF2B5EF4-FFF2-40B4-BE49-F238E27FC236}">
                <a16:creationId xmlns:a16="http://schemas.microsoft.com/office/drawing/2014/main" id="{4A6DBC48-6DD6-09D0-B72C-7CD321B63DA4}"/>
              </a:ext>
            </a:extLst>
          </p:cNvPr>
          <p:cNvPicPr>
            <a:picLocks noChangeAspect="1"/>
          </p:cNvPicPr>
          <p:nvPr/>
        </p:nvPicPr>
        <p:blipFill rotWithShape="1">
          <a:blip r:embed="rId10"/>
          <a:srcRect r="33500" b="44086"/>
          <a:stretch/>
        </p:blipFill>
        <p:spPr>
          <a:xfrm>
            <a:off x="5944964" y="4016186"/>
            <a:ext cx="2956990" cy="237758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id="{869E3342-96C1-E20A-A80F-E7154FCE394A}"/>
              </a:ext>
            </a:extLst>
          </p:cNvPr>
          <p:cNvSpPr/>
          <p:nvPr/>
        </p:nvSpPr>
        <p:spPr>
          <a:xfrm>
            <a:off x="5944963" y="5993661"/>
            <a:ext cx="1241837" cy="40011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medicine</a:t>
            </a:r>
          </a:p>
        </p:txBody>
      </p:sp>
      <p:sp>
        <p:nvSpPr>
          <p:cNvPr id="20" name="Title 5">
            <a:extLst>
              <a:ext uri="{FF2B5EF4-FFF2-40B4-BE49-F238E27FC236}">
                <a16:creationId xmlns:a16="http://schemas.microsoft.com/office/drawing/2014/main" id="{860D523F-8773-70A0-32A5-A29A9A0DF09B}"/>
              </a:ext>
            </a:extLst>
          </p:cNvPr>
          <p:cNvSpPr txBox="1">
            <a:spLocks/>
          </p:cNvSpPr>
          <p:nvPr/>
        </p:nvSpPr>
        <p:spPr>
          <a:xfrm>
            <a:off x="838200" y="0"/>
            <a:ext cx="11353800" cy="604850"/>
          </a:xfrm>
        </p:spPr>
        <p:txBody>
          <a:bodyPr anchor="t">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err="1">
                <a:latin typeface="Arial" panose="020B0604020202020204" pitchFamily="34" charset="0"/>
                <a:cs typeface="Arial" panose="020B0604020202020204" pitchFamily="34" charset="0"/>
              </a:rPr>
              <a:t>Peqataatitsinnginneq</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nassuerutigalugu</a:t>
            </a:r>
            <a:r>
              <a:rPr lang="en-US" sz="3600" b="1"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a:t>
            </a:r>
            <a:r>
              <a:rPr lang="en-US" sz="3600" dirty="0" err="1">
                <a:latin typeface="Arial" panose="020B0604020202020204" pitchFamily="34" charset="0"/>
                <a:cs typeface="Arial" panose="020B0604020202020204" pitchFamily="34" charset="0"/>
              </a:rPr>
              <a:t>aamma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aporfiit</a:t>
            </a:r>
            <a:r>
              <a:rPr lang="en-US" sz="3600" dirty="0">
                <a:latin typeface="Arial" panose="020B0604020202020204" pitchFamily="34" charset="0"/>
                <a:cs typeface="Arial" panose="020B0604020202020204" pitchFamily="34" charset="0"/>
              </a:rPr>
              <a:t>)</a:t>
            </a:r>
          </a:p>
        </p:txBody>
      </p:sp>
      <p:sp>
        <p:nvSpPr>
          <p:cNvPr id="12" name="Rectangle 11">
            <a:extLst>
              <a:ext uri="{FF2B5EF4-FFF2-40B4-BE49-F238E27FC236}">
                <a16:creationId xmlns:a16="http://schemas.microsoft.com/office/drawing/2014/main" id="{FAD1EB6D-E847-B573-3D94-10CB5B95511E}"/>
              </a:ext>
            </a:extLst>
          </p:cNvPr>
          <p:cNvSpPr/>
          <p:nvPr/>
        </p:nvSpPr>
        <p:spPr>
          <a:xfrm>
            <a:off x="173552" y="5993663"/>
            <a:ext cx="1816613" cy="40011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Arial" panose="020B0604020202020204" pitchFamily="34" charset="0"/>
                <a:cs typeface="Arial" panose="020B0604020202020204" pitchFamily="34" charset="0"/>
              </a:rPr>
              <a:t>digital devises</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4297DB9E-AF52-C110-76DE-90697407F1EA}"/>
              </a:ext>
            </a:extLst>
          </p:cNvPr>
          <p:cNvSpPr/>
          <p:nvPr/>
        </p:nvSpPr>
        <p:spPr>
          <a:xfrm>
            <a:off x="5744754" y="3351661"/>
            <a:ext cx="1399209" cy="40011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interfaces</a:t>
            </a:r>
          </a:p>
        </p:txBody>
      </p:sp>
      <p:pic>
        <p:nvPicPr>
          <p:cNvPr id="11268" name="Picture 4" descr="Accessible travel policy guidance updated | Rail Business UK | Railway  Gazette International">
            <a:extLst>
              <a:ext uri="{FF2B5EF4-FFF2-40B4-BE49-F238E27FC236}">
                <a16:creationId xmlns:a16="http://schemas.microsoft.com/office/drawing/2014/main" id="{00683FC8-BFDB-DE17-F8EB-1E7980196F7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3956"/>
          <a:stretch/>
        </p:blipFill>
        <p:spPr bwMode="auto">
          <a:xfrm>
            <a:off x="8984001" y="4016186"/>
            <a:ext cx="3044709" cy="237758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FC18E11B-2CF1-928B-0753-4FD784E59924}"/>
              </a:ext>
            </a:extLst>
          </p:cNvPr>
          <p:cNvSpPr/>
          <p:nvPr/>
        </p:nvSpPr>
        <p:spPr>
          <a:xfrm>
            <a:off x="9028448" y="5993661"/>
            <a:ext cx="1241837" cy="40011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mobility</a:t>
            </a:r>
          </a:p>
        </p:txBody>
      </p:sp>
    </p:spTree>
    <p:extLst>
      <p:ext uri="{BB962C8B-B14F-4D97-AF65-F5344CB8AC3E}">
        <p14:creationId xmlns:p14="http://schemas.microsoft.com/office/powerpoint/2010/main" val="11048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4" grpId="0" animBg="1"/>
      <p:bldP spid="17" grpId="0" animBg="1"/>
      <p:bldP spid="19" grpId="0" animBg="1"/>
      <p:bldP spid="12" grpId="0" animBg="1"/>
      <p:bldP spid="24"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9AFF1C80-117A-D7C6-191D-9B5EA08CEDBA}"/>
              </a:ext>
            </a:extLst>
          </p:cNvPr>
          <p:cNvSpPr>
            <a:spLocks noGrp="1"/>
          </p:cNvSpPr>
          <p:nvPr>
            <p:ph type="ftr" sz="quarter" idx="10"/>
          </p:nvPr>
        </p:nvSpPr>
        <p:spPr>
          <a:xfrm>
            <a:off x="-25474" y="6352021"/>
            <a:ext cx="0" cy="0"/>
          </a:xfrm>
        </p:spPr>
        <p:txBody>
          <a:bodyPr/>
          <a:lstStyle/>
          <a:p>
            <a:pPr fontAlgn="base">
              <a:spcAft>
                <a:spcPct val="0"/>
              </a:spcAft>
            </a:pPr>
            <a:endParaRPr lang="da-DK">
              <a:latin typeface="Calibri" panose="020F0502020204030204"/>
              <a:ea typeface="ＭＳ Ｐゴシック" pitchFamily="-80" charset="-128"/>
            </a:endParaRPr>
          </a:p>
        </p:txBody>
      </p:sp>
      <p:pic>
        <p:nvPicPr>
          <p:cNvPr id="8" name="Picture 7">
            <a:extLst>
              <a:ext uri="{FF2B5EF4-FFF2-40B4-BE49-F238E27FC236}">
                <a16:creationId xmlns:a16="http://schemas.microsoft.com/office/drawing/2014/main" id="{16477E81-94E1-82F7-B49F-EAE9B5467DB3}"/>
              </a:ext>
            </a:extLst>
          </p:cNvPr>
          <p:cNvPicPr>
            <a:picLocks noChangeAspect="1"/>
          </p:cNvPicPr>
          <p:nvPr/>
        </p:nvPicPr>
        <p:blipFill rotWithShape="1">
          <a:blip r:embed="rId2"/>
          <a:srcRect l="49991" t="15000" r="19288" b="5201"/>
          <a:stretch/>
        </p:blipFill>
        <p:spPr>
          <a:xfrm>
            <a:off x="373961" y="2117960"/>
            <a:ext cx="1650816" cy="2412000"/>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E8DCE32-7EBD-C20B-24EE-7DD4E82280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987" y="2117961"/>
            <a:ext cx="1670027" cy="2412000"/>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EFA5C111-DB9E-4F32-BF4B-57763D5F7D28}"/>
              </a:ext>
            </a:extLst>
          </p:cNvPr>
          <p:cNvPicPr>
            <a:picLocks noChangeAspect="1"/>
          </p:cNvPicPr>
          <p:nvPr/>
        </p:nvPicPr>
        <p:blipFill rotWithShape="1">
          <a:blip r:embed="rId4"/>
          <a:srcRect l="12595" t="10940" r="50394" b="3381"/>
          <a:stretch/>
        </p:blipFill>
        <p:spPr>
          <a:xfrm>
            <a:off x="2134260" y="2121997"/>
            <a:ext cx="1667118" cy="2412000"/>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048271C-37D1-7E65-980A-0A03CEEB1DCB}"/>
              </a:ext>
            </a:extLst>
          </p:cNvPr>
          <p:cNvPicPr>
            <a:picLocks noChangeAspect="1"/>
          </p:cNvPicPr>
          <p:nvPr/>
        </p:nvPicPr>
        <p:blipFill>
          <a:blip r:embed="rId5"/>
          <a:stretch>
            <a:fillRect/>
          </a:stretch>
        </p:blipFill>
        <p:spPr>
          <a:xfrm>
            <a:off x="4426495" y="2117960"/>
            <a:ext cx="1714008" cy="2412000"/>
          </a:xfrm>
          <a:prstGeom prst="roundRect">
            <a:avLst>
              <a:gd name="adj" fmla="val 5329"/>
            </a:avLst>
          </a:prstGeom>
          <a:ln>
            <a:solidFill>
              <a:schemeClr val="tx1"/>
            </a:solidFill>
          </a:ln>
          <a:effectLst>
            <a:outerShdw blurRad="292100" dist="139700" dir="2700000" algn="tl" rotWithShape="0">
              <a:srgbClr val="333333">
                <a:alpha val="65000"/>
              </a:srgbClr>
            </a:outerShdw>
          </a:effectLst>
        </p:spPr>
      </p:pic>
      <p:sp>
        <p:nvSpPr>
          <p:cNvPr id="12" name="Title 5">
            <a:extLst>
              <a:ext uri="{FF2B5EF4-FFF2-40B4-BE49-F238E27FC236}">
                <a16:creationId xmlns:a16="http://schemas.microsoft.com/office/drawing/2014/main" id="{26E93C75-E7D3-2218-880F-5687AB4C440D}"/>
              </a:ext>
            </a:extLst>
          </p:cNvPr>
          <p:cNvSpPr txBox="1">
            <a:spLocks/>
          </p:cNvSpPr>
          <p:nvPr/>
        </p:nvSpPr>
        <p:spPr bwMode="auto">
          <a:xfrm>
            <a:off x="8598001" y="4859106"/>
            <a:ext cx="3422078" cy="639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pPr algn="ctr">
              <a:spcBef>
                <a:spcPts val="600"/>
              </a:spcBef>
              <a:spcAft>
                <a:spcPts val="0"/>
              </a:spcAft>
            </a:pPr>
            <a:r>
              <a:rPr lang="en-US" sz="1600" b="0" kern="0" dirty="0" err="1">
                <a:latin typeface="Arial" panose="020B0604020202020204" pitchFamily="34" charset="0"/>
                <a:cs typeface="Arial" panose="020B0604020202020204" pitchFamily="34" charset="0"/>
              </a:rPr>
              <a:t>Saqqummingajalerpoq</a:t>
            </a:r>
            <a:r>
              <a:rPr lang="en-US" sz="1600" b="0" kern="0" dirty="0">
                <a:latin typeface="Arial" panose="020B0604020202020204" pitchFamily="34" charset="0"/>
                <a:cs typeface="Arial" panose="020B0604020202020204" pitchFamily="34" charset="0"/>
              </a:rPr>
              <a:t>!</a:t>
            </a:r>
          </a:p>
        </p:txBody>
      </p:sp>
      <p:sp>
        <p:nvSpPr>
          <p:cNvPr id="13" name="Title 5">
            <a:extLst>
              <a:ext uri="{FF2B5EF4-FFF2-40B4-BE49-F238E27FC236}">
                <a16:creationId xmlns:a16="http://schemas.microsoft.com/office/drawing/2014/main" id="{3152C2B9-5D6A-90B3-4072-F793F6E2B90B}"/>
              </a:ext>
            </a:extLst>
          </p:cNvPr>
          <p:cNvSpPr txBox="1">
            <a:spLocks/>
          </p:cNvSpPr>
          <p:nvPr/>
        </p:nvSpPr>
        <p:spPr bwMode="auto">
          <a:xfrm>
            <a:off x="232431" y="4859106"/>
            <a:ext cx="3676799" cy="816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pPr algn="ctr">
              <a:spcBef>
                <a:spcPts val="600"/>
              </a:spcBef>
              <a:spcAft>
                <a:spcPts val="0"/>
              </a:spcAft>
            </a:pPr>
            <a:r>
              <a:rPr lang="en-US" sz="1600" b="0" kern="0" dirty="0" err="1">
                <a:latin typeface="Arial" panose="020B0604020202020204" pitchFamily="34" charset="0"/>
                <a:cs typeface="Arial" panose="020B0604020202020204" pitchFamily="34" charset="0"/>
              </a:rPr>
              <a:t>Aalariaaseq</a:t>
            </a:r>
            <a:endParaRPr lang="en-US" sz="1600" b="0" kern="0" dirty="0">
              <a:latin typeface="Arial" panose="020B0604020202020204" pitchFamily="34" charset="0"/>
              <a:cs typeface="Arial" panose="020B0604020202020204" pitchFamily="34" charset="0"/>
            </a:endParaRPr>
          </a:p>
          <a:p>
            <a:pPr algn="ctr">
              <a:spcBef>
                <a:spcPts val="600"/>
              </a:spcBef>
              <a:spcAft>
                <a:spcPts val="0"/>
              </a:spcAft>
            </a:pPr>
            <a:r>
              <a:rPr lang="en-US" sz="1600" b="0" kern="0" dirty="0" err="1">
                <a:latin typeface="Arial" panose="020B0604020202020204" pitchFamily="34" charset="0"/>
                <a:cs typeface="Arial" panose="020B0604020202020204" pitchFamily="34" charset="0"/>
              </a:rPr>
              <a:t>Ilisarsineq</a:t>
            </a:r>
            <a:endParaRPr lang="en-US" sz="1600" b="0" kern="0" dirty="0">
              <a:latin typeface="Arial" panose="020B0604020202020204" pitchFamily="34" charset="0"/>
              <a:cs typeface="Arial" panose="020B0604020202020204" pitchFamily="34" charset="0"/>
            </a:endParaRPr>
          </a:p>
          <a:p>
            <a:pPr algn="ctr">
              <a:spcBef>
                <a:spcPts val="600"/>
              </a:spcBef>
              <a:spcAft>
                <a:spcPts val="0"/>
              </a:spcAft>
            </a:pPr>
            <a:r>
              <a:rPr lang="en-US" sz="1600" b="0" kern="0" dirty="0" err="1">
                <a:latin typeface="Arial" panose="020B0604020202020204" pitchFamily="34" charset="0"/>
                <a:cs typeface="Arial" panose="020B0604020202020204" pitchFamily="34" charset="0"/>
              </a:rPr>
              <a:t>Aningaasaqarniarneq</a:t>
            </a:r>
            <a:endParaRPr lang="en-US" sz="1600" b="0" kern="0" dirty="0">
              <a:latin typeface="Arial" panose="020B0604020202020204" pitchFamily="34" charset="0"/>
              <a:cs typeface="Arial" panose="020B0604020202020204" pitchFamily="34" charset="0"/>
            </a:endParaRPr>
          </a:p>
          <a:p>
            <a:pPr algn="ctr">
              <a:spcBef>
                <a:spcPts val="600"/>
              </a:spcBef>
              <a:spcAft>
                <a:spcPts val="0"/>
              </a:spcAft>
            </a:pPr>
            <a:r>
              <a:rPr lang="en-US" sz="1600" b="0" kern="0" dirty="0" err="1">
                <a:latin typeface="Arial" panose="020B0604020202020204" pitchFamily="34" charset="0"/>
                <a:cs typeface="Arial" panose="020B0604020202020204" pitchFamily="34" charset="0"/>
              </a:rPr>
              <a:t>Piorsarsimassuseq</a:t>
            </a:r>
            <a:endParaRPr lang="en-US" sz="1600" b="0" kern="0" dirty="0">
              <a:latin typeface="Arial" panose="020B0604020202020204" pitchFamily="34" charset="0"/>
              <a:cs typeface="Arial" panose="020B0604020202020204" pitchFamily="34" charset="0"/>
            </a:endParaRPr>
          </a:p>
        </p:txBody>
      </p:sp>
      <p:sp>
        <p:nvSpPr>
          <p:cNvPr id="14" name="Rounded Rectangle 31">
            <a:extLst>
              <a:ext uri="{FF2B5EF4-FFF2-40B4-BE49-F238E27FC236}">
                <a16:creationId xmlns:a16="http://schemas.microsoft.com/office/drawing/2014/main" id="{5571C3CE-DC7D-B0C0-3954-B14759C4A4BE}"/>
              </a:ext>
            </a:extLst>
          </p:cNvPr>
          <p:cNvSpPr>
            <a:spLocks noChangeAspect="1"/>
          </p:cNvSpPr>
          <p:nvPr/>
        </p:nvSpPr>
        <p:spPr>
          <a:xfrm>
            <a:off x="8598001" y="2117960"/>
            <a:ext cx="1670027" cy="2412000"/>
          </a:xfrm>
          <a:prstGeom prst="roundRect">
            <a:avLst>
              <a:gd name="adj" fmla="val 5168"/>
            </a:avLst>
          </a:prstGeom>
          <a:blipFill dpi="0" rotWithShape="1">
            <a:blip r:embed="rId6"/>
            <a:srcRect/>
            <a:stretch>
              <a:fillRect l="-1000" t="-1000" r="-1000" b="-1000"/>
            </a:stretch>
          </a:blipFill>
          <a:ln>
            <a:solidFill>
              <a:schemeClr val="tx1"/>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DK" sz="1600">
              <a:solidFill>
                <a:prstClr val="white"/>
              </a:solidFill>
              <a:latin typeface="Calibri" panose="020F0502020204030204"/>
            </a:endParaRPr>
          </a:p>
        </p:txBody>
      </p:sp>
      <p:sp>
        <p:nvSpPr>
          <p:cNvPr id="15" name="Rounded Rectangle 32">
            <a:extLst>
              <a:ext uri="{FF2B5EF4-FFF2-40B4-BE49-F238E27FC236}">
                <a16:creationId xmlns:a16="http://schemas.microsoft.com/office/drawing/2014/main" id="{3FDAC2F3-C35E-FA1C-A6DA-B17CE9F4E5E5}"/>
              </a:ext>
            </a:extLst>
          </p:cNvPr>
          <p:cNvSpPr>
            <a:spLocks noChangeAspect="1"/>
          </p:cNvSpPr>
          <p:nvPr/>
        </p:nvSpPr>
        <p:spPr>
          <a:xfrm>
            <a:off x="10350052" y="2117961"/>
            <a:ext cx="1670027" cy="2412000"/>
          </a:xfrm>
          <a:prstGeom prst="roundRect">
            <a:avLst>
              <a:gd name="adj" fmla="val 5168"/>
            </a:avLst>
          </a:prstGeom>
          <a:blipFill dpi="0" rotWithShape="1">
            <a:blip r:embed="rId7"/>
            <a:srcRect/>
            <a:stretch>
              <a:fillRect l="-1000" t="-1000" r="-1000" b="-1000"/>
            </a:stretch>
          </a:blipFill>
          <a:ln>
            <a:solidFill>
              <a:schemeClr val="tx1"/>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DK" sz="1600">
              <a:solidFill>
                <a:prstClr val="white"/>
              </a:solidFill>
              <a:latin typeface="Calibri" panose="020F0502020204030204"/>
            </a:endParaRPr>
          </a:p>
        </p:txBody>
      </p:sp>
      <p:sp>
        <p:nvSpPr>
          <p:cNvPr id="17" name="Text Placeholder 2">
            <a:extLst>
              <a:ext uri="{FF2B5EF4-FFF2-40B4-BE49-F238E27FC236}">
                <a16:creationId xmlns:a16="http://schemas.microsoft.com/office/drawing/2014/main" id="{5D914396-FC78-8094-EFDA-D0C0323E7888}"/>
              </a:ext>
            </a:extLst>
          </p:cNvPr>
          <p:cNvSpPr txBox="1">
            <a:spLocks/>
          </p:cNvSpPr>
          <p:nvPr/>
        </p:nvSpPr>
        <p:spPr>
          <a:xfrm>
            <a:off x="5123100" y="-893222"/>
            <a:ext cx="6842477" cy="537475"/>
          </a:xfrm>
          <a:prstGeom prst="rect">
            <a:avLst/>
          </a:prstGeom>
        </p:spPr>
        <p:txBody>
          <a:bodyPr/>
          <a:lstStyle>
            <a:lvl1pPr marL="198000" indent="-198000" algn="l" rtl="0" eaLnBrk="1" fontAlgn="base" hangingPunct="1">
              <a:spcBef>
                <a:spcPts val="1200"/>
              </a:spcBef>
              <a:spcAft>
                <a:spcPct val="0"/>
              </a:spcAft>
              <a:buChar char="•"/>
              <a:defRPr sz="2000">
                <a:solidFill>
                  <a:schemeClr val="tx1"/>
                </a:solidFill>
                <a:latin typeface="Neo Sans Pro" panose="020B0504030504040204"/>
                <a:ea typeface="+mn-ea"/>
                <a:cs typeface="+mn-cs"/>
              </a:defRPr>
            </a:lvl1pPr>
            <a:lvl2pPr marL="414000" indent="-198000" algn="l" rtl="0" eaLnBrk="1" fontAlgn="base" hangingPunct="1">
              <a:spcBef>
                <a:spcPts val="1200"/>
              </a:spcBef>
              <a:spcAft>
                <a:spcPct val="0"/>
              </a:spcAft>
              <a:buChar char="–"/>
              <a:defRPr sz="2000">
                <a:solidFill>
                  <a:schemeClr val="tx1"/>
                </a:solidFill>
                <a:latin typeface="Neo Sans Pro" panose="020B0504030504040204"/>
                <a:ea typeface="+mn-ea"/>
              </a:defRPr>
            </a:lvl2pPr>
            <a:lvl3pPr marL="615600" indent="-198000" algn="l" rtl="0" eaLnBrk="1" fontAlgn="base" hangingPunct="1">
              <a:spcBef>
                <a:spcPts val="1200"/>
              </a:spcBef>
              <a:spcAft>
                <a:spcPct val="0"/>
              </a:spcAft>
              <a:buChar char="•"/>
              <a:defRPr sz="2000">
                <a:solidFill>
                  <a:schemeClr val="tx1"/>
                </a:solidFill>
                <a:latin typeface="Neo Sans Pro" panose="020B0504030504040204"/>
                <a:ea typeface="+mn-ea"/>
              </a:defRPr>
            </a:lvl3pPr>
            <a:lvl4pPr marL="828000" indent="-198000" algn="l" rtl="0" eaLnBrk="1" fontAlgn="base" hangingPunct="1">
              <a:spcBef>
                <a:spcPts val="1200"/>
              </a:spcBef>
              <a:spcAft>
                <a:spcPct val="0"/>
              </a:spcAft>
              <a:buChar char="–"/>
              <a:defRPr sz="2000">
                <a:solidFill>
                  <a:schemeClr val="tx1"/>
                </a:solidFill>
                <a:latin typeface="Neo Sans Pro" panose="020B0504030504040204"/>
                <a:ea typeface="+mn-ea"/>
              </a:defRPr>
            </a:lvl4pPr>
            <a:lvl5pPr marL="1026000" indent="-198000" algn="l" rtl="0" eaLnBrk="1" fontAlgn="base" hangingPunct="1">
              <a:spcBef>
                <a:spcPts val="1200"/>
              </a:spcBef>
              <a:spcAft>
                <a:spcPct val="0"/>
              </a:spcAft>
              <a:buChar char="»"/>
              <a:defRPr sz="2000">
                <a:solidFill>
                  <a:schemeClr val="tx1"/>
                </a:solidFill>
                <a:latin typeface="Neo Sans Pro" panose="020B0504030504040204"/>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a:lstStyle>
          <a:p>
            <a:pPr marL="0" indent="0" algn="ctr">
              <a:buFontTx/>
              <a:buNone/>
            </a:pPr>
            <a:r>
              <a:rPr lang="en-US" sz="2400" kern="0" dirty="0"/>
              <a:t>www.UniversalDesignGuide.com</a:t>
            </a:r>
            <a:endParaRPr lang="en-GB" sz="2400" kern="0" dirty="0"/>
          </a:p>
        </p:txBody>
      </p:sp>
      <p:sp>
        <p:nvSpPr>
          <p:cNvPr id="18" name="Title 5">
            <a:extLst>
              <a:ext uri="{FF2B5EF4-FFF2-40B4-BE49-F238E27FC236}">
                <a16:creationId xmlns:a16="http://schemas.microsoft.com/office/drawing/2014/main" id="{3BFE6085-A867-913F-B08D-0EFF5FCB6471}"/>
              </a:ext>
            </a:extLst>
          </p:cNvPr>
          <p:cNvSpPr txBox="1">
            <a:spLocks/>
          </p:cNvSpPr>
          <p:nvPr/>
        </p:nvSpPr>
        <p:spPr>
          <a:xfrm>
            <a:off x="865632" y="316080"/>
            <a:ext cx="11326368" cy="866056"/>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a:latin typeface="Arial" panose="020B0604020202020204" pitchFamily="34" charset="0"/>
                <a:cs typeface="Arial" panose="020B0604020202020204" pitchFamily="34" charset="0"/>
              </a:rPr>
              <a:t>DTU-</a:t>
            </a:r>
            <a:r>
              <a:rPr lang="en-US" sz="3600" b="1" dirty="0" err="1">
                <a:latin typeface="Arial" panose="020B0604020202020204" pitchFamily="34" charset="0"/>
                <a:cs typeface="Arial" panose="020B0604020202020204" pitchFamily="34" charset="0"/>
              </a:rPr>
              <a:t>mit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sakkussat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akeqanngitsut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Akuutitsisinnaanermut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kaammattuinermut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allagaaqqat</a:t>
            </a:r>
            <a:endParaRPr lang="en-US" sz="3600" b="1" dirty="0">
              <a:latin typeface="Arial" panose="020B0604020202020204" pitchFamily="34" charset="0"/>
              <a:cs typeface="Arial" panose="020B0604020202020204" pitchFamily="34" charset="0"/>
            </a:endParaRPr>
          </a:p>
        </p:txBody>
      </p:sp>
      <p:sp>
        <p:nvSpPr>
          <p:cNvPr id="19" name="Title 5">
            <a:extLst>
              <a:ext uri="{FF2B5EF4-FFF2-40B4-BE49-F238E27FC236}">
                <a16:creationId xmlns:a16="http://schemas.microsoft.com/office/drawing/2014/main" id="{FFEC0F03-C12E-7764-6B3E-63FFA90D18FF}"/>
              </a:ext>
            </a:extLst>
          </p:cNvPr>
          <p:cNvSpPr txBox="1">
            <a:spLocks/>
          </p:cNvSpPr>
          <p:nvPr/>
        </p:nvSpPr>
        <p:spPr bwMode="auto">
          <a:xfrm>
            <a:off x="4520209" y="4859106"/>
            <a:ext cx="3676799" cy="639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pPr algn="ctr">
              <a:spcBef>
                <a:spcPts val="600"/>
              </a:spcBef>
              <a:spcAft>
                <a:spcPts val="0"/>
              </a:spcAft>
            </a:pPr>
            <a:r>
              <a:rPr lang="en-US" sz="1600" b="0" kern="0" dirty="0" err="1">
                <a:latin typeface="Arial" panose="020B0604020202020204" pitchFamily="34" charset="0"/>
                <a:cs typeface="Arial" panose="020B0604020202020204" pitchFamily="34" charset="0"/>
              </a:rPr>
              <a:t>Tunisassiaq</a:t>
            </a:r>
            <a:r>
              <a:rPr lang="en-US" sz="1600" b="0" kern="0" dirty="0">
                <a:latin typeface="Arial" panose="020B0604020202020204" pitchFamily="34" charset="0"/>
                <a:cs typeface="Arial" panose="020B0604020202020204" pitchFamily="34" charset="0"/>
              </a:rPr>
              <a:t>/</a:t>
            </a:r>
            <a:r>
              <a:rPr lang="en-US" sz="1600" b="0" kern="0" dirty="0" err="1">
                <a:latin typeface="Arial" panose="020B0604020202020204" pitchFamily="34" charset="0"/>
                <a:cs typeface="Arial" panose="020B0604020202020204" pitchFamily="34" charset="0"/>
              </a:rPr>
              <a:t>Sullinneqarneq</a:t>
            </a:r>
            <a:endParaRPr lang="en-US" sz="1600" b="0" kern="0" dirty="0">
              <a:latin typeface="Arial" panose="020B0604020202020204" pitchFamily="34" charset="0"/>
              <a:cs typeface="Arial" panose="020B0604020202020204" pitchFamily="34" charset="0"/>
            </a:endParaRPr>
          </a:p>
          <a:p>
            <a:pPr algn="ctr">
              <a:spcBef>
                <a:spcPts val="600"/>
              </a:spcBef>
              <a:spcAft>
                <a:spcPts val="0"/>
              </a:spcAft>
            </a:pPr>
            <a:r>
              <a:rPr lang="en-US" sz="1600" b="0" kern="0" dirty="0" err="1">
                <a:latin typeface="Arial" panose="020B0604020202020204" pitchFamily="34" charset="0"/>
                <a:cs typeface="Arial" panose="020B0604020202020204" pitchFamily="34" charset="0"/>
              </a:rPr>
              <a:t>Peqatigiiffiit</a:t>
            </a:r>
            <a:r>
              <a:rPr lang="en-US" sz="1600" b="0" kern="0" dirty="0">
                <a:latin typeface="Arial" panose="020B0604020202020204" pitchFamily="34" charset="0"/>
                <a:cs typeface="Arial" panose="020B0604020202020204" pitchFamily="34" charset="0"/>
              </a:rPr>
              <a:t> / </a:t>
            </a:r>
            <a:r>
              <a:rPr lang="en-US" sz="1600" b="0" kern="0" dirty="0" err="1">
                <a:latin typeface="Arial" panose="020B0604020202020204" pitchFamily="34" charset="0"/>
                <a:cs typeface="Arial" panose="020B0604020202020204" pitchFamily="34" charset="0"/>
              </a:rPr>
              <a:t>Suliffeqarfiit</a:t>
            </a:r>
            <a:endParaRPr lang="en-US" sz="1600" b="0" kern="0" dirty="0">
              <a:latin typeface="Arial" panose="020B0604020202020204" pitchFamily="34" charset="0"/>
              <a:cs typeface="Arial" panose="020B0604020202020204" pitchFamily="34" charset="0"/>
            </a:endParaRPr>
          </a:p>
          <a:p>
            <a:pPr algn="ctr">
              <a:spcBef>
                <a:spcPts val="600"/>
              </a:spcBef>
              <a:spcAft>
                <a:spcPts val="0"/>
              </a:spcAft>
            </a:pPr>
            <a:r>
              <a:rPr lang="en-US" sz="1600" b="0" kern="0" dirty="0" err="1">
                <a:latin typeface="Arial" panose="020B0604020202020204" pitchFamily="34" charset="0"/>
                <a:cs typeface="Arial" panose="020B0604020202020204" pitchFamily="34" charset="0"/>
              </a:rPr>
              <a:t>Inuiaqatigiit</a:t>
            </a:r>
            <a:endParaRPr lang="en-US" sz="1600" b="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4253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C28FA386-C612-3340-4E00-DDB442B0FB88}"/>
              </a:ext>
            </a:extLst>
          </p:cNvPr>
          <p:cNvSpPr txBox="1">
            <a:spLocks/>
          </p:cNvSpPr>
          <p:nvPr/>
        </p:nvSpPr>
        <p:spPr bwMode="auto">
          <a:xfrm>
            <a:off x="-3393316" y="2733787"/>
            <a:ext cx="4640979" cy="422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pPr algn="ctr"/>
            <a:endParaRPr lang="en-US" sz="2000" kern="0" dirty="0">
              <a:latin typeface="Arial" panose="020B0604020202020204" pitchFamily="34" charset="0"/>
              <a:cs typeface="Arial" panose="020B0604020202020204" pitchFamily="34" charset="0"/>
            </a:endParaRPr>
          </a:p>
        </p:txBody>
      </p:sp>
      <p:sp>
        <p:nvSpPr>
          <p:cNvPr id="6" name="Footer Placeholder 3">
            <a:extLst>
              <a:ext uri="{FF2B5EF4-FFF2-40B4-BE49-F238E27FC236}">
                <a16:creationId xmlns:a16="http://schemas.microsoft.com/office/drawing/2014/main" id="{9AFF1C80-117A-D7C6-191D-9B5EA08CEDBA}"/>
              </a:ext>
            </a:extLst>
          </p:cNvPr>
          <p:cNvSpPr>
            <a:spLocks noGrp="1"/>
          </p:cNvSpPr>
          <p:nvPr>
            <p:ph type="ftr" sz="quarter" idx="10"/>
          </p:nvPr>
        </p:nvSpPr>
        <p:spPr>
          <a:xfrm>
            <a:off x="-25474" y="6912000"/>
            <a:ext cx="0" cy="0"/>
          </a:xfrm>
        </p:spPr>
        <p:txBody>
          <a:bodyPr/>
          <a:lstStyle/>
          <a:p>
            <a:pPr fontAlgn="base">
              <a:spcAft>
                <a:spcPct val="0"/>
              </a:spcAft>
            </a:pPr>
            <a:endParaRPr lang="da-DK">
              <a:latin typeface="Calibri" panose="020F0502020204030204"/>
              <a:ea typeface="ＭＳ Ｐゴシック" pitchFamily="-80" charset="-128"/>
            </a:endParaRPr>
          </a:p>
        </p:txBody>
      </p:sp>
      <p:pic>
        <p:nvPicPr>
          <p:cNvPr id="16" name="Picture 15">
            <a:extLst>
              <a:ext uri="{FF2B5EF4-FFF2-40B4-BE49-F238E27FC236}">
                <a16:creationId xmlns:a16="http://schemas.microsoft.com/office/drawing/2014/main" id="{F2BC5755-5256-58D6-5AA3-F94EE60C1D45}"/>
              </a:ext>
            </a:extLst>
          </p:cNvPr>
          <p:cNvPicPr>
            <a:picLocks noChangeAspect="1"/>
          </p:cNvPicPr>
          <p:nvPr/>
        </p:nvPicPr>
        <p:blipFill rotWithShape="1">
          <a:blip r:embed="rId2"/>
          <a:srcRect l="10626" t="8420" r="9051" b="4010"/>
          <a:stretch/>
        </p:blipFill>
        <p:spPr>
          <a:xfrm>
            <a:off x="132051" y="1326233"/>
            <a:ext cx="6842477" cy="466227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2B7E8A2-7B71-8B1E-544A-551761B0E380}"/>
              </a:ext>
            </a:extLst>
          </p:cNvPr>
          <p:cNvPicPr>
            <a:picLocks noChangeAspect="1"/>
          </p:cNvPicPr>
          <p:nvPr/>
        </p:nvPicPr>
        <p:blipFill>
          <a:blip r:embed="rId3"/>
          <a:stretch>
            <a:fillRect/>
          </a:stretch>
        </p:blipFill>
        <p:spPr>
          <a:xfrm>
            <a:off x="7532184" y="1751536"/>
            <a:ext cx="4376281" cy="4897357"/>
          </a:xfrm>
          <a:prstGeom prst="rect">
            <a:avLst/>
          </a:prstGeom>
          <a:noFill/>
          <a:ln w="76200">
            <a:solidFill>
              <a:schemeClr val="tx1"/>
            </a:solidFill>
          </a:ln>
        </p:spPr>
      </p:pic>
      <p:sp>
        <p:nvSpPr>
          <p:cNvPr id="7" name="Title 5">
            <a:extLst>
              <a:ext uri="{FF2B5EF4-FFF2-40B4-BE49-F238E27FC236}">
                <a16:creationId xmlns:a16="http://schemas.microsoft.com/office/drawing/2014/main" id="{92787643-98A8-E649-A07F-F7F7F6D0CC2D}"/>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err="1">
                <a:latin typeface="Arial" panose="020B0604020202020204" pitchFamily="34" charset="0"/>
                <a:cs typeface="Arial" panose="020B0604020202020204" pitchFamily="34" charset="0"/>
              </a:rPr>
              <a:t>Paasissutissat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ammasut</a:t>
            </a:r>
            <a:r>
              <a:rPr lang="en-US" sz="3600" b="1" dirty="0">
                <a:latin typeface="Arial" panose="020B0604020202020204" pitchFamily="34" charset="0"/>
                <a:cs typeface="Arial" panose="020B0604020202020204" pitchFamily="34" charset="0"/>
              </a:rPr>
              <a:t>: </a:t>
            </a:r>
            <a:r>
              <a:rPr lang="en-US" sz="3600" kern="0" dirty="0">
                <a:latin typeface="Arial" panose="020B0604020202020204" pitchFamily="34" charset="0"/>
                <a:cs typeface="Arial" panose="020B0604020202020204" pitchFamily="34" charset="0"/>
              </a:rPr>
              <a:t>www.universaldesignguide.com</a:t>
            </a:r>
          </a:p>
        </p:txBody>
      </p:sp>
      <p:sp>
        <p:nvSpPr>
          <p:cNvPr id="18" name="Rectangle 17">
            <a:extLst>
              <a:ext uri="{FF2B5EF4-FFF2-40B4-BE49-F238E27FC236}">
                <a16:creationId xmlns:a16="http://schemas.microsoft.com/office/drawing/2014/main" id="{72CDF208-544D-309E-6228-5C4322F0FF7C}"/>
              </a:ext>
            </a:extLst>
          </p:cNvPr>
          <p:cNvSpPr/>
          <p:nvPr/>
        </p:nvSpPr>
        <p:spPr>
          <a:xfrm>
            <a:off x="2190307" y="3948223"/>
            <a:ext cx="751367" cy="815163"/>
          </a:xfrm>
          <a:prstGeom prst="rect">
            <a:avLst/>
          </a:prstGeom>
          <a:noFill/>
          <a:ln w="571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0" name="Straight Arrow Connector 19">
            <a:extLst>
              <a:ext uri="{FF2B5EF4-FFF2-40B4-BE49-F238E27FC236}">
                <a16:creationId xmlns:a16="http://schemas.microsoft.com/office/drawing/2014/main" id="{15E58F66-D1F9-7B83-B7DB-4A160B49CAB9}"/>
              </a:ext>
            </a:extLst>
          </p:cNvPr>
          <p:cNvCxnSpPr>
            <a:cxnSpLocks/>
            <a:stCxn id="18" idx="3"/>
            <a:endCxn id="5" idx="1"/>
          </p:cNvCxnSpPr>
          <p:nvPr/>
        </p:nvCxnSpPr>
        <p:spPr>
          <a:xfrm flipV="1">
            <a:off x="2941674" y="4200215"/>
            <a:ext cx="4590510" cy="15559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itle 5">
            <a:extLst>
              <a:ext uri="{FF2B5EF4-FFF2-40B4-BE49-F238E27FC236}">
                <a16:creationId xmlns:a16="http://schemas.microsoft.com/office/drawing/2014/main" id="{B0229554-5159-86FA-3A79-845019692AAE}"/>
              </a:ext>
            </a:extLst>
          </p:cNvPr>
          <p:cNvSpPr txBox="1">
            <a:spLocks/>
          </p:cNvSpPr>
          <p:nvPr/>
        </p:nvSpPr>
        <p:spPr bwMode="auto">
          <a:xfrm>
            <a:off x="7503627" y="1097284"/>
            <a:ext cx="4433393" cy="639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pPr>
              <a:spcBef>
                <a:spcPts val="600"/>
              </a:spcBef>
              <a:spcAft>
                <a:spcPts val="0"/>
              </a:spcAft>
            </a:pPr>
            <a:r>
              <a:rPr lang="en-US" sz="1600" b="0" kern="0" dirty="0" err="1">
                <a:latin typeface="Arial" panose="020B0604020202020204" pitchFamily="34" charset="0"/>
                <a:cs typeface="Arial" panose="020B0604020202020204" pitchFamily="34" charset="0"/>
              </a:rPr>
              <a:t>Periutsimut</a:t>
            </a:r>
            <a:r>
              <a:rPr lang="en-US" sz="1600" b="0" kern="0" dirty="0">
                <a:latin typeface="Arial" panose="020B0604020202020204" pitchFamily="34" charset="0"/>
                <a:cs typeface="Arial" panose="020B0604020202020204" pitchFamily="34" charset="0"/>
              </a:rPr>
              <a:t> </a:t>
            </a:r>
            <a:r>
              <a:rPr lang="en-US" sz="1600" b="0" kern="0" dirty="0" err="1">
                <a:latin typeface="Arial" panose="020B0604020202020204" pitchFamily="34" charset="0"/>
                <a:cs typeface="Arial" panose="020B0604020202020204" pitchFamily="34" charset="0"/>
              </a:rPr>
              <a:t>ilitsersuut</a:t>
            </a:r>
            <a:r>
              <a:rPr lang="en-US" sz="1600" b="0" kern="0" dirty="0">
                <a:latin typeface="Arial" panose="020B0604020202020204" pitchFamily="34" charset="0"/>
                <a:cs typeface="Arial" panose="020B0604020202020204" pitchFamily="34" charset="0"/>
              </a:rPr>
              <a:t>, </a:t>
            </a:r>
            <a:r>
              <a:rPr lang="en-US" sz="1600" b="0" kern="0" dirty="0" err="1">
                <a:latin typeface="Arial" panose="020B0604020202020204" pitchFamily="34" charset="0"/>
                <a:cs typeface="Arial" panose="020B0604020202020204" pitchFamily="34" charset="0"/>
              </a:rPr>
              <a:t>siunnersuutit</a:t>
            </a:r>
            <a:r>
              <a:rPr lang="en-US" sz="1600" b="0" kern="0" dirty="0">
                <a:latin typeface="Arial" panose="020B0604020202020204" pitchFamily="34" charset="0"/>
                <a:cs typeface="Arial" panose="020B0604020202020204" pitchFamily="34" charset="0"/>
              </a:rPr>
              <a:t>, </a:t>
            </a:r>
            <a:r>
              <a:rPr lang="en-US" sz="1600" b="0" kern="0" dirty="0" err="1">
                <a:latin typeface="Arial" panose="020B0604020202020204" pitchFamily="34" charset="0"/>
                <a:cs typeface="Arial" panose="020B0604020202020204" pitchFamily="34" charset="0"/>
              </a:rPr>
              <a:t>atortussat</a:t>
            </a:r>
            <a:r>
              <a:rPr lang="en-US" sz="1600" b="0" kern="0" dirty="0">
                <a:latin typeface="Arial" panose="020B0604020202020204" pitchFamily="34" charset="0"/>
                <a:cs typeface="Arial" panose="020B0604020202020204" pitchFamily="34" charset="0"/>
              </a:rPr>
              <a:t>, </a:t>
            </a:r>
            <a:r>
              <a:rPr lang="en-US" sz="1600" b="0" kern="0" dirty="0" err="1">
                <a:latin typeface="Arial" panose="020B0604020202020204" pitchFamily="34" charset="0"/>
                <a:cs typeface="Arial" panose="020B0604020202020204" pitchFamily="34" charset="0"/>
              </a:rPr>
              <a:t>malitassat</a:t>
            </a:r>
            <a:endParaRPr lang="en-US" sz="1600" b="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834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504DF6E-FA1A-0CEC-32FC-C4A57C23DC60}"/>
              </a:ext>
            </a:extLst>
          </p:cNvPr>
          <p:cNvSpPr/>
          <p:nvPr/>
        </p:nvSpPr>
        <p:spPr bwMode="auto">
          <a:xfrm>
            <a:off x="4350724" y="1367039"/>
            <a:ext cx="3490552" cy="3428803"/>
          </a:xfrm>
          <a:prstGeom prst="ellipse">
            <a:avLst/>
          </a:prstGeom>
          <a:blipFill>
            <a:blip r:embed="rId4"/>
            <a:stretch>
              <a:fillRect l="-1000" t="-1000" r="-1000" b="-1000"/>
            </a:stretch>
          </a:blipFill>
          <a:ln w="9525" cap="flat" cmpd="sng" algn="ctr">
            <a:noFill/>
            <a:prstDash val="solid"/>
            <a:miter lim="800000"/>
            <a:headEnd type="none" w="med" len="med"/>
            <a:tailEnd type="none" w="med" len="med"/>
          </a:ln>
          <a:effectLst/>
        </p:spPr>
        <p:txBody>
          <a:bodyPr rot="0" spcFirstLastPara="0" vertOverflow="overflow" horzOverflow="overflow" vert="horz" wrap="square" lIns="89976" tIns="46788" rIns="89976" bIns="46788" numCol="1" spcCol="0" rtlCol="0" fromWordArt="0" anchor="ctr" anchorCtr="0" forceAA="0" compatLnSpc="1">
            <a:prstTxWarp prst="textNoShape">
              <a:avLst/>
            </a:prstTxWarp>
            <a:noAutofit/>
          </a:bodyPr>
          <a:lstStyle/>
          <a:p>
            <a:pPr marL="0" marR="0" lvl="0" indent="0" algn="ctr" defTabSz="914218" rtl="0" eaLnBrk="1" fontAlgn="auto" latinLnBrk="0" hangingPunct="1">
              <a:lnSpc>
                <a:spcPct val="100000"/>
              </a:lnSpc>
              <a:spcBef>
                <a:spcPts val="432"/>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D0BFC8F-698E-3B87-7219-F0FAC28AB580}"/>
              </a:ext>
            </a:extLst>
          </p:cNvPr>
          <p:cNvSpPr txBox="1"/>
          <p:nvPr/>
        </p:nvSpPr>
        <p:spPr>
          <a:xfrm>
            <a:off x="3129212" y="5010186"/>
            <a:ext cx="5933576" cy="1631216"/>
          </a:xfrm>
          <a:prstGeom prst="rect">
            <a:avLst/>
          </a:prstGeom>
          <a:noFill/>
        </p:spPr>
        <p:txBody>
          <a:bodyPr wrap="square" lIns="0" tIns="0" rIns="0" bIns="0" rtlCol="0" anchor="t">
            <a:spAutoFit/>
          </a:bodyPr>
          <a:lstStyle/>
          <a:p>
            <a:pPr marL="0" marR="0" lvl="0" indent="0" algn="ctr" defTabSz="914218" rtl="0" eaLnBrk="1" fontAlgn="auto" latinLnBrk="0" hangingPunct="1">
              <a:lnSpc>
                <a:spcPct val="100000"/>
              </a:lnSpc>
              <a:spcBef>
                <a:spcPts val="432"/>
              </a:spcBef>
              <a:spcAft>
                <a:spcPts val="0"/>
              </a:spcAft>
              <a:buClrTx/>
              <a:buSzTx/>
              <a:buFontTx/>
              <a:buNone/>
              <a:tabLst/>
              <a:defRPr/>
            </a:pPr>
            <a:r>
              <a:rPr kumimoji="0" lang="en-DK"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Marie L. Pollma</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a:t>
            </a:r>
            <a:r>
              <a:rPr kumimoji="0" lang="en-DK"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n-Larsen</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0" marR="0" lvl="0" indent="0" algn="ctr" defTabSz="914218" rtl="0" eaLnBrk="1" fontAlgn="auto" latinLnBrk="0" hangingPunct="1">
              <a:lnSpc>
                <a:spcPct val="100000"/>
              </a:lnSpc>
              <a:spcBef>
                <a:spcPts val="432"/>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DTU Skylab – </a:t>
            </a:r>
            <a:r>
              <a:rPr lang="en-US" sz="2400" dirty="0" err="1">
                <a:solidFill>
                  <a:srgbClr val="000000"/>
                </a:solidFill>
                <a:latin typeface="Arial" panose="020B0604020202020204" pitchFamily="34" charset="0"/>
                <a:cs typeface="Arial" panose="020B0604020202020204" pitchFamily="34" charset="0"/>
              </a:rPr>
              <a:t>Immikkoortortami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aqutsisoq</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218" rtl="0" eaLnBrk="1" fontAlgn="auto" latinLnBrk="0" hangingPunct="1">
              <a:lnSpc>
                <a:spcPct val="100000"/>
              </a:lnSpc>
              <a:spcBef>
                <a:spcPts val="432"/>
              </a:spcBef>
              <a:spcAft>
                <a:spcPts val="0"/>
              </a:spcAft>
              <a:buClrTx/>
              <a:buSzTx/>
              <a:buFontTx/>
              <a:buNone/>
              <a:tabLst/>
              <a:defRPr/>
            </a:pPr>
            <a:r>
              <a:rPr kumimoji="0" lang="en-US" sz="2400" b="1" i="0" u="none" strike="noStrike" kern="1200" cap="none" spc="0" normalizeH="0" baseline="0" noProof="0" dirty="0">
                <a:ln>
                  <a:noFill/>
                </a:ln>
                <a:solidFill>
                  <a:srgbClr val="11699F"/>
                </a:solidFill>
                <a:effectLst/>
                <a:uLnTx/>
                <a:uFillTx/>
                <a:latin typeface="Arial" panose="020B0604020202020204" pitchFamily="34" charset="0"/>
                <a:cs typeface="Arial" panose="020B0604020202020204" pitchFamily="34" charset="0"/>
              </a:rPr>
              <a:t>mlml@dtu.dk</a:t>
            </a:r>
          </a:p>
          <a:p>
            <a:pPr marL="0" marR="0" lvl="0" indent="0" algn="ctr" defTabSz="914218" rtl="0" eaLnBrk="1" fontAlgn="auto" latinLnBrk="0" hangingPunct="1">
              <a:lnSpc>
                <a:spcPct val="100000"/>
              </a:lnSpc>
              <a:spcBef>
                <a:spcPts val="432"/>
              </a:spcBef>
              <a:spcAft>
                <a:spcPts val="0"/>
              </a:spcAft>
              <a:buClrTx/>
              <a:buSzTx/>
              <a:buFontTx/>
              <a:buNone/>
              <a:tabLst/>
              <a:defRPr/>
            </a:pPr>
            <a:endParaRPr kumimoji="0" lang="en-DK" sz="20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Logo color">
            <a:extLst>
              <a:ext uri="{FF2B5EF4-FFF2-40B4-BE49-F238E27FC236}">
                <a16:creationId xmlns:a16="http://schemas.microsoft.com/office/drawing/2014/main" id="{8D5DD371-DAF5-7BD9-C182-B521169A6261}"/>
              </a:ext>
            </a:extLst>
          </p:cNvPr>
          <p:cNvSpPr>
            <a:spLocks noChangeAspect="1"/>
          </p:cNvSpPr>
          <p:nvPr>
            <p:custDataLst>
              <p:tags r:id="rId1"/>
            </p:custDataLst>
          </p:nvPr>
        </p:nvSpPr>
        <p:spPr bwMode="auto">
          <a:xfrm>
            <a:off x="239043" y="252000"/>
            <a:ext cx="432656" cy="63094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da-DK" sz="1800">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F6D7FEBC-1F60-A76B-694F-0DE26D63D9FD}"/>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0000"/>
          <a:stretch/>
        </p:blipFill>
        <p:spPr>
          <a:xfrm>
            <a:off x="0" y="2308959"/>
            <a:ext cx="1047856" cy="2120962"/>
          </a:xfrm>
          <a:prstGeom prst="rect">
            <a:avLst/>
          </a:prstGeom>
        </p:spPr>
      </p:pic>
      <p:pic>
        <p:nvPicPr>
          <p:cNvPr id="8" name="Graphic 7">
            <a:extLst>
              <a:ext uri="{FF2B5EF4-FFF2-40B4-BE49-F238E27FC236}">
                <a16:creationId xmlns:a16="http://schemas.microsoft.com/office/drawing/2014/main" id="{A7CCCE5D-A601-3644-D961-ECD063EA126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48335"/>
          <a:stretch/>
        </p:blipFill>
        <p:spPr>
          <a:xfrm>
            <a:off x="11294067" y="4263817"/>
            <a:ext cx="889085" cy="1707060"/>
          </a:xfrm>
          <a:prstGeom prst="rect">
            <a:avLst/>
          </a:prstGeom>
        </p:spPr>
      </p:pic>
      <p:sp>
        <p:nvSpPr>
          <p:cNvPr id="10" name="Title 5">
            <a:extLst>
              <a:ext uri="{FF2B5EF4-FFF2-40B4-BE49-F238E27FC236}">
                <a16:creationId xmlns:a16="http://schemas.microsoft.com/office/drawing/2014/main" id="{A4861DE6-6E06-DFA2-98FC-BEE452C24278}"/>
              </a:ext>
            </a:extLst>
          </p:cNvPr>
          <p:cNvSpPr>
            <a:spLocks noGrp="1"/>
          </p:cNvSpPr>
          <p:nvPr>
            <p:ph type="title"/>
          </p:nvPr>
        </p:nvSpPr>
        <p:spPr>
          <a:xfrm>
            <a:off x="838199" y="316080"/>
            <a:ext cx="11183471" cy="604850"/>
          </a:xfrm>
        </p:spPr>
        <p:txBody>
          <a:bodyPr anchor="ctr">
            <a:noAutofit/>
          </a:bodyPr>
          <a:lstStyle/>
          <a:p>
            <a:pPr algn="ctr"/>
            <a:r>
              <a:rPr lang="da-DK" sz="3600" b="1" dirty="0" err="1">
                <a:latin typeface="Arial" panose="020B0604020202020204" pitchFamily="34" charset="0"/>
                <a:cs typeface="Arial" panose="020B0604020202020204" pitchFamily="34" charset="0"/>
              </a:rPr>
              <a:t>Qujanaq</a:t>
            </a:r>
            <a:r>
              <a:rPr lang="da-DK" sz="3600" b="1" dirty="0">
                <a:latin typeface="Arial" panose="020B0604020202020204" pitchFamily="34" charset="0"/>
                <a:cs typeface="Arial" panose="020B0604020202020204" pitchFamily="34" charset="0"/>
              </a:rPr>
              <a:t> </a:t>
            </a:r>
            <a:r>
              <a:rPr lang="da-DK" sz="3600" b="1" dirty="0" err="1">
                <a:latin typeface="Arial" panose="020B0604020202020204" pitchFamily="34" charset="0"/>
                <a:cs typeface="Arial" panose="020B0604020202020204" pitchFamily="34" charset="0"/>
              </a:rPr>
              <a:t>takkussinnaagama</a:t>
            </a:r>
            <a:r>
              <a:rPr lang="da-DK" sz="3600" b="1" dirty="0">
                <a:latin typeface="Arial" panose="020B0604020202020204" pitchFamily="34" charset="0"/>
                <a:cs typeface="Arial" panose="020B0604020202020204" pitchFamily="34" charset="0"/>
              </a:rPr>
              <a:t>!</a:t>
            </a:r>
            <a:endParaRPr lang="en-GB"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2153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9315433-18BE-646D-7EC7-9AFD19579BBF}"/>
              </a:ext>
            </a:extLst>
          </p:cNvPr>
          <p:cNvPicPr>
            <a:picLocks noChangeAspect="1"/>
          </p:cNvPicPr>
          <p:nvPr/>
        </p:nvPicPr>
        <p:blipFill rotWithShape="1">
          <a:blip r:embed="rId2"/>
          <a:srcRect l="88631" t="33633" b="23336"/>
          <a:stretch/>
        </p:blipFill>
        <p:spPr>
          <a:xfrm rot="10800000">
            <a:off x="3586698" y="5083937"/>
            <a:ext cx="2608185" cy="1627598"/>
          </a:xfrm>
          <a:prstGeom prst="rect">
            <a:avLst/>
          </a:prstGeom>
        </p:spPr>
      </p:pic>
      <p:pic>
        <p:nvPicPr>
          <p:cNvPr id="9" name="Picture 8">
            <a:extLst>
              <a:ext uri="{FF2B5EF4-FFF2-40B4-BE49-F238E27FC236}">
                <a16:creationId xmlns:a16="http://schemas.microsoft.com/office/drawing/2014/main" id="{DF27AC73-F6CC-29D0-7A58-DA48A3B80DDC}"/>
              </a:ext>
            </a:extLst>
          </p:cNvPr>
          <p:cNvPicPr>
            <a:picLocks noChangeAspect="1"/>
          </p:cNvPicPr>
          <p:nvPr/>
        </p:nvPicPr>
        <p:blipFill rotWithShape="1">
          <a:blip r:embed="rId3"/>
          <a:srcRect t="7179" b="8453"/>
          <a:stretch/>
        </p:blipFill>
        <p:spPr>
          <a:xfrm>
            <a:off x="709381" y="5083939"/>
            <a:ext cx="2877323" cy="1627596"/>
          </a:xfrm>
          <a:prstGeom prst="rect">
            <a:avLst/>
          </a:prstGeom>
        </p:spPr>
      </p:pic>
      <p:pic>
        <p:nvPicPr>
          <p:cNvPr id="11" name="Picture 10">
            <a:extLst>
              <a:ext uri="{FF2B5EF4-FFF2-40B4-BE49-F238E27FC236}">
                <a16:creationId xmlns:a16="http://schemas.microsoft.com/office/drawing/2014/main" id="{8C0E0371-713A-DE46-F24F-9B99568AB530}"/>
              </a:ext>
            </a:extLst>
          </p:cNvPr>
          <p:cNvPicPr>
            <a:picLocks noChangeAspect="1"/>
          </p:cNvPicPr>
          <p:nvPr/>
        </p:nvPicPr>
        <p:blipFill rotWithShape="1">
          <a:blip r:embed="rId2"/>
          <a:srcRect l="10241" t="14674" r="51986" b="21385"/>
          <a:stretch/>
        </p:blipFill>
        <p:spPr>
          <a:xfrm rot="10800000">
            <a:off x="3855837" y="5868603"/>
            <a:ext cx="2051904" cy="578911"/>
          </a:xfrm>
          <a:prstGeom prst="rect">
            <a:avLst/>
          </a:prstGeom>
        </p:spPr>
      </p:pic>
      <p:grpSp>
        <p:nvGrpSpPr>
          <p:cNvPr id="13" name="Group 12">
            <a:extLst>
              <a:ext uri="{FF2B5EF4-FFF2-40B4-BE49-F238E27FC236}">
                <a16:creationId xmlns:a16="http://schemas.microsoft.com/office/drawing/2014/main" id="{D0873AFB-E5C8-5265-4A4C-440D5170D758}"/>
              </a:ext>
            </a:extLst>
          </p:cNvPr>
          <p:cNvGrpSpPr/>
          <p:nvPr/>
        </p:nvGrpSpPr>
        <p:grpSpPr>
          <a:xfrm>
            <a:off x="6583999" y="5348030"/>
            <a:ext cx="5354171" cy="924438"/>
            <a:chOff x="264647" y="1093694"/>
            <a:chExt cx="3957327" cy="681319"/>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C10034FE-F25F-BA52-EF7F-4FD8C93DD772}"/>
                </a:ext>
              </a:extLst>
            </p:cNvPr>
            <p:cNvPicPr>
              <a:picLocks noChangeAspect="1"/>
            </p:cNvPicPr>
            <p:nvPr/>
          </p:nvPicPr>
          <p:blipFill rotWithShape="1">
            <a:blip r:embed="rId4"/>
            <a:srcRect b="92680"/>
            <a:stretch/>
          </p:blipFill>
          <p:spPr>
            <a:xfrm>
              <a:off x="264647" y="1093694"/>
              <a:ext cx="3957327" cy="340659"/>
            </a:xfrm>
            <a:prstGeom prst="rect">
              <a:avLst/>
            </a:prstGeom>
          </p:spPr>
        </p:pic>
        <p:pic>
          <p:nvPicPr>
            <p:cNvPr id="12" name="Picture 11">
              <a:extLst>
                <a:ext uri="{FF2B5EF4-FFF2-40B4-BE49-F238E27FC236}">
                  <a16:creationId xmlns:a16="http://schemas.microsoft.com/office/drawing/2014/main" id="{A9858FC1-7177-A0B1-B400-419E4A546318}"/>
                </a:ext>
              </a:extLst>
            </p:cNvPr>
            <p:cNvPicPr>
              <a:picLocks noChangeAspect="1"/>
            </p:cNvPicPr>
            <p:nvPr/>
          </p:nvPicPr>
          <p:blipFill rotWithShape="1">
            <a:blip r:embed="rId4"/>
            <a:srcRect t="25137" b="67543"/>
            <a:stretch/>
          </p:blipFill>
          <p:spPr>
            <a:xfrm>
              <a:off x="264647" y="1434353"/>
              <a:ext cx="3957327" cy="340660"/>
            </a:xfrm>
            <a:prstGeom prst="rect">
              <a:avLst/>
            </a:prstGeom>
          </p:spPr>
        </p:pic>
      </p:grpSp>
      <p:pic>
        <p:nvPicPr>
          <p:cNvPr id="15" name="Picture 14">
            <a:extLst>
              <a:ext uri="{FF2B5EF4-FFF2-40B4-BE49-F238E27FC236}">
                <a16:creationId xmlns:a16="http://schemas.microsoft.com/office/drawing/2014/main" id="{9B2C7CBD-F0A4-734C-39A2-C052A6E772A2}"/>
              </a:ext>
            </a:extLst>
          </p:cNvPr>
          <p:cNvPicPr>
            <a:picLocks noChangeAspect="1"/>
          </p:cNvPicPr>
          <p:nvPr/>
        </p:nvPicPr>
        <p:blipFill>
          <a:blip r:embed="rId5"/>
          <a:stretch>
            <a:fillRect/>
          </a:stretch>
        </p:blipFill>
        <p:spPr>
          <a:xfrm>
            <a:off x="736275" y="1118990"/>
            <a:ext cx="2622030" cy="3748242"/>
          </a:xfrm>
          <a:prstGeom prst="roundRect">
            <a:avLst>
              <a:gd name="adj" fmla="val 4445"/>
            </a:avLst>
          </a:prstGeom>
          <a:ln>
            <a:noFill/>
          </a:ln>
          <a:effectLst>
            <a:outerShdw blurRad="63500" sx="101000" sy="101000" algn="ctr" rotWithShape="0">
              <a:prstClr val="black">
                <a:alpha val="40000"/>
              </a:prstClr>
            </a:outerShdw>
          </a:effectLst>
        </p:spPr>
      </p:pic>
      <p:pic>
        <p:nvPicPr>
          <p:cNvPr id="17" name="Picture 16">
            <a:extLst>
              <a:ext uri="{FF2B5EF4-FFF2-40B4-BE49-F238E27FC236}">
                <a16:creationId xmlns:a16="http://schemas.microsoft.com/office/drawing/2014/main" id="{8F0E5F9D-AF0B-6901-38B7-A7ED03A81CB9}"/>
              </a:ext>
            </a:extLst>
          </p:cNvPr>
          <p:cNvPicPr>
            <a:picLocks noChangeAspect="1"/>
          </p:cNvPicPr>
          <p:nvPr/>
        </p:nvPicPr>
        <p:blipFill>
          <a:blip r:embed="rId6"/>
          <a:stretch>
            <a:fillRect/>
          </a:stretch>
        </p:blipFill>
        <p:spPr>
          <a:xfrm>
            <a:off x="3467024" y="1128313"/>
            <a:ext cx="2628976" cy="3748242"/>
          </a:xfrm>
          <a:prstGeom prst="roundRect">
            <a:avLst>
              <a:gd name="adj" fmla="val 4445"/>
            </a:avLst>
          </a:prstGeom>
          <a:ln>
            <a:noFill/>
          </a:ln>
          <a:effectLst>
            <a:outerShdw blurRad="63500" sx="101000" sy="101000" algn="ctr" rotWithShape="0">
              <a:prstClr val="black">
                <a:alpha val="40000"/>
              </a:prstClr>
            </a:outerShdw>
          </a:effectLst>
        </p:spPr>
      </p:pic>
      <p:pic>
        <p:nvPicPr>
          <p:cNvPr id="19" name="Picture 18">
            <a:extLst>
              <a:ext uri="{FF2B5EF4-FFF2-40B4-BE49-F238E27FC236}">
                <a16:creationId xmlns:a16="http://schemas.microsoft.com/office/drawing/2014/main" id="{FEFCF445-238F-9932-9646-E0957F231B1D}"/>
              </a:ext>
            </a:extLst>
          </p:cNvPr>
          <p:cNvPicPr>
            <a:picLocks noChangeAspect="1"/>
          </p:cNvPicPr>
          <p:nvPr/>
        </p:nvPicPr>
        <p:blipFill>
          <a:blip r:embed="rId7"/>
          <a:stretch>
            <a:fillRect/>
          </a:stretch>
        </p:blipFill>
        <p:spPr>
          <a:xfrm>
            <a:off x="6582528" y="1123276"/>
            <a:ext cx="2628976" cy="3766890"/>
          </a:xfrm>
          <a:prstGeom prst="roundRect">
            <a:avLst>
              <a:gd name="adj" fmla="val 4445"/>
            </a:avLst>
          </a:prstGeom>
          <a:ln>
            <a:noFill/>
          </a:ln>
          <a:effectLst>
            <a:outerShdw blurRad="63500" sx="101000" sy="101000" algn="ctr" rotWithShape="0">
              <a:prstClr val="black">
                <a:alpha val="40000"/>
              </a:prstClr>
            </a:outerShdw>
          </a:effectLst>
        </p:spPr>
      </p:pic>
      <p:pic>
        <p:nvPicPr>
          <p:cNvPr id="21" name="Picture 20">
            <a:extLst>
              <a:ext uri="{FF2B5EF4-FFF2-40B4-BE49-F238E27FC236}">
                <a16:creationId xmlns:a16="http://schemas.microsoft.com/office/drawing/2014/main" id="{C85F8F9D-D175-7348-B0E2-4D4347DB8F21}"/>
              </a:ext>
            </a:extLst>
          </p:cNvPr>
          <p:cNvPicPr>
            <a:picLocks noChangeAspect="1"/>
          </p:cNvPicPr>
          <p:nvPr/>
        </p:nvPicPr>
        <p:blipFill>
          <a:blip r:embed="rId8"/>
          <a:stretch>
            <a:fillRect/>
          </a:stretch>
        </p:blipFill>
        <p:spPr>
          <a:xfrm>
            <a:off x="9342919" y="1118989"/>
            <a:ext cx="2625936" cy="3766890"/>
          </a:xfrm>
          <a:prstGeom prst="roundRect">
            <a:avLst>
              <a:gd name="adj" fmla="val 4445"/>
            </a:avLst>
          </a:prstGeom>
          <a:ln>
            <a:noFill/>
          </a:ln>
          <a:effectLst>
            <a:outerShdw blurRad="63500" sx="101000" sy="101000" algn="ctr" rotWithShape="0">
              <a:prstClr val="black">
                <a:alpha val="40000"/>
              </a:prstClr>
            </a:outerShdw>
          </a:effectLst>
        </p:spPr>
      </p:pic>
      <p:sp>
        <p:nvSpPr>
          <p:cNvPr id="22" name="Title 5">
            <a:extLst>
              <a:ext uri="{FF2B5EF4-FFF2-40B4-BE49-F238E27FC236}">
                <a16:creationId xmlns:a16="http://schemas.microsoft.com/office/drawing/2014/main" id="{43FF7A9A-2872-FB89-65FC-F099FE1B2DD4}"/>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kern="0" dirty="0" err="1">
                <a:latin typeface="Arial" panose="020B0604020202020204" pitchFamily="34" charset="0"/>
                <a:cs typeface="Arial" panose="020B0604020202020204" pitchFamily="34" charset="0"/>
              </a:rPr>
              <a:t>Danmarks</a:t>
            </a:r>
            <a:r>
              <a:rPr lang="en-US" sz="3600" kern="0" dirty="0">
                <a:latin typeface="Arial" panose="020B0604020202020204" pitchFamily="34" charset="0"/>
                <a:cs typeface="Arial" panose="020B0604020202020204" pitchFamily="34" charset="0"/>
              </a:rPr>
              <a:t> </a:t>
            </a:r>
            <a:r>
              <a:rPr lang="en-US" sz="3600" kern="0" dirty="0" err="1">
                <a:latin typeface="Arial" panose="020B0604020202020204" pitchFamily="34" charset="0"/>
                <a:cs typeface="Arial" panose="020B0604020202020204" pitchFamily="34" charset="0"/>
              </a:rPr>
              <a:t>Demokratifestivalimut</a:t>
            </a:r>
            <a:r>
              <a:rPr lang="en-US" sz="3600" kern="0" dirty="0">
                <a:latin typeface="Arial" panose="020B0604020202020204" pitchFamily="34" charset="0"/>
                <a:cs typeface="Arial" panose="020B0604020202020204" pitchFamily="34" charset="0"/>
              </a:rPr>
              <a:t> </a:t>
            </a:r>
            <a:r>
              <a:rPr lang="en-US" sz="3600" kern="0" dirty="0" err="1">
                <a:latin typeface="Arial" panose="020B0604020202020204" pitchFamily="34" charset="0"/>
                <a:cs typeface="Arial" panose="020B0604020202020204" pitchFamily="34" charset="0"/>
              </a:rPr>
              <a:t>sakkussat</a:t>
            </a:r>
            <a:r>
              <a:rPr lang="en-US" sz="3600" kern="0" dirty="0">
                <a:latin typeface="Arial" panose="020B0604020202020204" pitchFamily="34" charset="0"/>
                <a:cs typeface="Arial" panose="020B0604020202020204" pitchFamily="34" charset="0"/>
              </a:rPr>
              <a:t> </a:t>
            </a:r>
            <a:r>
              <a:rPr lang="en-US" sz="3600" b="1" kern="0" dirty="0" err="1">
                <a:latin typeface="Arial" panose="020B0604020202020204" pitchFamily="34" charset="0"/>
                <a:cs typeface="Arial" panose="020B0604020202020204" pitchFamily="34" charset="0"/>
              </a:rPr>
              <a:t>tulluarsakkat</a:t>
            </a:r>
            <a:endParaRPr lang="en-US" sz="3600" kern="0" dirty="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432F68C7-94FF-53BC-56E8-BA030AA7B707}"/>
              </a:ext>
            </a:extLst>
          </p:cNvPr>
          <p:cNvPicPr>
            <a:picLocks noChangeAspect="1"/>
          </p:cNvPicPr>
          <p:nvPr/>
        </p:nvPicPr>
        <p:blipFill rotWithShape="1">
          <a:blip r:embed="rId2"/>
          <a:srcRect l="48013" t="14674" b="23336"/>
          <a:stretch/>
        </p:blipFill>
        <p:spPr>
          <a:xfrm rot="10800000">
            <a:off x="3338201" y="5324415"/>
            <a:ext cx="2856682" cy="567732"/>
          </a:xfrm>
          <a:prstGeom prst="rect">
            <a:avLst/>
          </a:prstGeom>
        </p:spPr>
      </p:pic>
    </p:spTree>
    <p:extLst>
      <p:ext uri="{BB962C8B-B14F-4D97-AF65-F5344CB8AC3E}">
        <p14:creationId xmlns:p14="http://schemas.microsoft.com/office/powerpoint/2010/main" val="2615292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ower, clock&#10;&#10;Description automatically generated">
            <a:extLst>
              <a:ext uri="{FF2B5EF4-FFF2-40B4-BE49-F238E27FC236}">
                <a16:creationId xmlns:a16="http://schemas.microsoft.com/office/drawing/2014/main" id="{F2EF22B3-B7D0-465F-B475-F138BEF0A83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1406" y1="76099" x2="1406" y2="76099"/>
                        <a14:foregroundMark x1="9058" y1="74929" x2="9058" y2="74929"/>
                        <a14:backgroundMark x1="27434" y1="90603" x2="27434" y2="90603"/>
                        <a14:backgroundMark x1="26653" y1="96525" x2="26653" y2="96525"/>
                        <a14:backgroundMark x1="72358" y1="95993" x2="72358" y2="95993"/>
                        <a14:backgroundMark x1="75065" y1="78262" x2="75065" y2="78262"/>
                        <a14:backgroundMark x1="62103" y1="79894" x2="62103" y2="79894"/>
                        <a14:backgroundMark x1="20354" y1="80426" x2="20354" y2="80426"/>
                        <a14:backgroundMark x1="75534" y1="81064" x2="75534" y2="81064"/>
                        <a14:backgroundMark x1="75898" y1="76099" x2="75898" y2="76099"/>
                        <a14:backgroundMark x1="62311" y1="77021" x2="62311" y2="77021"/>
                        <a14:backgroundMark x1="61895" y1="81986" x2="61895" y2="81986"/>
                        <a14:backgroundMark x1="72827" y1="92021" x2="72827" y2="92021"/>
                        <a14:backgroundMark x1="73035" y1="93972" x2="73035" y2="93972"/>
                        <a14:backgroundMark x1="27069" y1="95284" x2="27069" y2="95284"/>
                      </a14:backgroundRemoval>
                    </a14:imgEffect>
                  </a14:imgLayer>
                </a14:imgProps>
              </a:ext>
            </a:extLst>
          </a:blip>
          <a:stretch>
            <a:fillRect/>
          </a:stretch>
        </p:blipFill>
        <p:spPr>
          <a:xfrm>
            <a:off x="4009986" y="1170091"/>
            <a:ext cx="3659320" cy="5371829"/>
          </a:xfrm>
          <a:prstGeom prst="rect">
            <a:avLst/>
          </a:prstGeom>
        </p:spPr>
      </p:pic>
      <p:pic>
        <p:nvPicPr>
          <p:cNvPr id="10" name="Picture 2" descr="SDG - Statistics Den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7351" y="1397613"/>
            <a:ext cx="3197059" cy="32073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5">
            <a:extLst>
              <a:ext uri="{FF2B5EF4-FFF2-40B4-BE49-F238E27FC236}">
                <a16:creationId xmlns:a16="http://schemas.microsoft.com/office/drawing/2014/main" id="{1336D582-6F85-C654-3C37-CCE6F689BD76}"/>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en-US" sz="3600" b="1" dirty="0" err="1">
                <a:latin typeface="Arial" panose="020B0604020202020204" pitchFamily="34" charset="0"/>
                <a:cs typeface="Arial" panose="020B0604020202020204" pitchFamily="34" charset="0"/>
              </a:rPr>
              <a:t>Piujuartitsinermut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ineriartornermut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tamakkiisumik</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pullavik</a:t>
            </a:r>
            <a:endParaRPr lang="en-US" sz="36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11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B3E488-C6F3-B852-B1E9-59EB997853B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66553"/>
          <a:stretch/>
        </p:blipFill>
        <p:spPr>
          <a:xfrm>
            <a:off x="2351156" y="2573026"/>
            <a:ext cx="7489687" cy="2505061"/>
          </a:xfrm>
          <a:prstGeom prst="rect">
            <a:avLst/>
          </a:prstGeom>
        </p:spPr>
      </p:pic>
    </p:spTree>
    <p:extLst>
      <p:ext uri="{BB962C8B-B14F-4D97-AF65-F5344CB8AC3E}">
        <p14:creationId xmlns:p14="http://schemas.microsoft.com/office/powerpoint/2010/main" val="241131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504DF6E-FA1A-0CEC-32FC-C4A57C23DC60}"/>
              </a:ext>
            </a:extLst>
          </p:cNvPr>
          <p:cNvSpPr/>
          <p:nvPr/>
        </p:nvSpPr>
        <p:spPr bwMode="auto">
          <a:xfrm>
            <a:off x="4350724" y="1367039"/>
            <a:ext cx="3490552" cy="3428803"/>
          </a:xfrm>
          <a:prstGeom prst="ellipse">
            <a:avLst/>
          </a:prstGeom>
          <a:blipFill>
            <a:blip r:embed="rId4"/>
            <a:stretch>
              <a:fillRect l="-1000" t="-1000" r="-1000" b="-1000"/>
            </a:stretch>
          </a:blipFill>
          <a:ln w="9525" cap="flat" cmpd="sng" algn="ctr">
            <a:noFill/>
            <a:prstDash val="solid"/>
            <a:miter lim="800000"/>
            <a:headEnd type="none" w="med" len="med"/>
            <a:tailEnd type="none" w="med" len="med"/>
          </a:ln>
          <a:effectLst/>
        </p:spPr>
        <p:txBody>
          <a:bodyPr rot="0" spcFirstLastPara="0" vertOverflow="overflow" horzOverflow="overflow" vert="horz" wrap="square" lIns="89976" tIns="46788" rIns="89976" bIns="46788" numCol="1" spcCol="0" rtlCol="0" fromWordArt="0" anchor="ctr" anchorCtr="0" forceAA="0" compatLnSpc="1">
            <a:prstTxWarp prst="textNoShape">
              <a:avLst/>
            </a:prstTxWarp>
            <a:noAutofit/>
          </a:bodyPr>
          <a:lstStyle/>
          <a:p>
            <a:pPr marL="0" marR="0" lvl="0" indent="0" algn="ctr" defTabSz="914218" rtl="0" eaLnBrk="1" fontAlgn="auto" latinLnBrk="0" hangingPunct="1">
              <a:lnSpc>
                <a:spcPct val="100000"/>
              </a:lnSpc>
              <a:spcBef>
                <a:spcPts val="432"/>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D0BFC8F-698E-3B87-7219-F0FAC28AB580}"/>
              </a:ext>
            </a:extLst>
          </p:cNvPr>
          <p:cNvSpPr txBox="1"/>
          <p:nvPr/>
        </p:nvSpPr>
        <p:spPr>
          <a:xfrm>
            <a:off x="3129212" y="5010186"/>
            <a:ext cx="5933576" cy="1631216"/>
          </a:xfrm>
          <a:prstGeom prst="rect">
            <a:avLst/>
          </a:prstGeom>
          <a:noFill/>
        </p:spPr>
        <p:txBody>
          <a:bodyPr wrap="square" lIns="0" tIns="0" rIns="0" bIns="0" rtlCol="0" anchor="t">
            <a:spAutoFit/>
          </a:bodyPr>
          <a:lstStyle/>
          <a:p>
            <a:pPr marL="0" marR="0" lvl="0" indent="0" algn="ctr" defTabSz="914218" rtl="0" eaLnBrk="1" fontAlgn="auto" latinLnBrk="0" hangingPunct="1">
              <a:lnSpc>
                <a:spcPct val="100000"/>
              </a:lnSpc>
              <a:spcBef>
                <a:spcPts val="432"/>
              </a:spcBef>
              <a:spcAft>
                <a:spcPts val="0"/>
              </a:spcAft>
              <a:buClrTx/>
              <a:buSzTx/>
              <a:buFontTx/>
              <a:buNone/>
              <a:tabLst/>
              <a:defRPr/>
            </a:pPr>
            <a:r>
              <a:rPr kumimoji="0" lang="en-DK"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Marie L. Pollma</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a:t>
            </a:r>
            <a:r>
              <a:rPr kumimoji="0" lang="en-DK"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n-Larsen</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0" marR="0" lvl="0" indent="0" algn="ctr" defTabSz="914218" rtl="0" eaLnBrk="1" fontAlgn="auto" latinLnBrk="0" hangingPunct="1">
              <a:lnSpc>
                <a:spcPct val="100000"/>
              </a:lnSpc>
              <a:spcBef>
                <a:spcPts val="432"/>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Teamleder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DTU Skylab</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218" rtl="0" eaLnBrk="1" fontAlgn="auto" latinLnBrk="0" hangingPunct="1">
              <a:lnSpc>
                <a:spcPct val="100000"/>
              </a:lnSpc>
              <a:spcBef>
                <a:spcPts val="432"/>
              </a:spcBef>
              <a:spcAft>
                <a:spcPts val="0"/>
              </a:spcAft>
              <a:buClrTx/>
              <a:buSzTx/>
              <a:buFontTx/>
              <a:buNone/>
              <a:tabLst/>
              <a:defRPr/>
            </a:pPr>
            <a:r>
              <a:rPr kumimoji="0" lang="en-US" sz="2400" b="1" i="0" u="none" strike="noStrike" kern="1200" cap="none" spc="0" normalizeH="0" baseline="0" noProof="0" dirty="0">
                <a:ln>
                  <a:noFill/>
                </a:ln>
                <a:solidFill>
                  <a:srgbClr val="11699F"/>
                </a:solidFill>
                <a:effectLst/>
                <a:uLnTx/>
                <a:uFillTx/>
                <a:latin typeface="Arial" panose="020B0604020202020204" pitchFamily="34" charset="0"/>
                <a:cs typeface="Arial" panose="020B0604020202020204" pitchFamily="34" charset="0"/>
              </a:rPr>
              <a:t>mlml@dtu.dk</a:t>
            </a:r>
          </a:p>
          <a:p>
            <a:pPr marL="0" marR="0" lvl="0" indent="0" algn="ctr" defTabSz="914218" rtl="0" eaLnBrk="1" fontAlgn="auto" latinLnBrk="0" hangingPunct="1">
              <a:lnSpc>
                <a:spcPct val="100000"/>
              </a:lnSpc>
              <a:spcBef>
                <a:spcPts val="432"/>
              </a:spcBef>
              <a:spcAft>
                <a:spcPts val="0"/>
              </a:spcAft>
              <a:buClrTx/>
              <a:buSzTx/>
              <a:buFontTx/>
              <a:buNone/>
              <a:tabLst/>
              <a:defRPr/>
            </a:pPr>
            <a:endParaRPr kumimoji="0" lang="en-DK" sz="20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Logo color">
            <a:extLst>
              <a:ext uri="{FF2B5EF4-FFF2-40B4-BE49-F238E27FC236}">
                <a16:creationId xmlns:a16="http://schemas.microsoft.com/office/drawing/2014/main" id="{8D5DD371-DAF5-7BD9-C182-B521169A6261}"/>
              </a:ext>
            </a:extLst>
          </p:cNvPr>
          <p:cNvSpPr>
            <a:spLocks noChangeAspect="1"/>
          </p:cNvSpPr>
          <p:nvPr>
            <p:custDataLst>
              <p:tags r:id="rId1"/>
            </p:custDataLst>
          </p:nvPr>
        </p:nvSpPr>
        <p:spPr bwMode="auto">
          <a:xfrm>
            <a:off x="239043" y="252000"/>
            <a:ext cx="432656" cy="63094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da-DK" sz="1800">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F6D7FEBC-1F60-A76B-694F-0DE26D63D9FD}"/>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0000"/>
          <a:stretch/>
        </p:blipFill>
        <p:spPr>
          <a:xfrm>
            <a:off x="0" y="2308959"/>
            <a:ext cx="1047856" cy="2120962"/>
          </a:xfrm>
          <a:prstGeom prst="rect">
            <a:avLst/>
          </a:prstGeom>
        </p:spPr>
      </p:pic>
      <p:pic>
        <p:nvPicPr>
          <p:cNvPr id="8" name="Graphic 7">
            <a:extLst>
              <a:ext uri="{FF2B5EF4-FFF2-40B4-BE49-F238E27FC236}">
                <a16:creationId xmlns:a16="http://schemas.microsoft.com/office/drawing/2014/main" id="{A7CCCE5D-A601-3644-D961-ECD063EA126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48335"/>
          <a:stretch/>
        </p:blipFill>
        <p:spPr>
          <a:xfrm>
            <a:off x="11294067" y="4263817"/>
            <a:ext cx="889085" cy="1707060"/>
          </a:xfrm>
          <a:prstGeom prst="rect">
            <a:avLst/>
          </a:prstGeom>
        </p:spPr>
      </p:pic>
      <p:sp>
        <p:nvSpPr>
          <p:cNvPr id="10" name="Title 5">
            <a:extLst>
              <a:ext uri="{FF2B5EF4-FFF2-40B4-BE49-F238E27FC236}">
                <a16:creationId xmlns:a16="http://schemas.microsoft.com/office/drawing/2014/main" id="{A4861DE6-6E06-DFA2-98FC-BEE452C24278}"/>
              </a:ext>
            </a:extLst>
          </p:cNvPr>
          <p:cNvSpPr>
            <a:spLocks noGrp="1"/>
          </p:cNvSpPr>
          <p:nvPr>
            <p:ph type="title"/>
          </p:nvPr>
        </p:nvSpPr>
        <p:spPr>
          <a:xfrm>
            <a:off x="838199" y="316080"/>
            <a:ext cx="11183471" cy="604850"/>
          </a:xfrm>
        </p:spPr>
        <p:txBody>
          <a:bodyPr anchor="ctr">
            <a:noAutofit/>
          </a:bodyPr>
          <a:lstStyle/>
          <a:p>
            <a:pPr algn="ctr"/>
            <a:r>
              <a:rPr lang="da-DK" sz="3600" b="1" dirty="0" err="1">
                <a:latin typeface="Arial" panose="020B0604020202020204" pitchFamily="34" charset="0"/>
                <a:cs typeface="Arial" panose="020B0604020202020204" pitchFamily="34" charset="0"/>
              </a:rPr>
              <a:t>Qujanaq</a:t>
            </a:r>
            <a:r>
              <a:rPr lang="da-DK" sz="3600" b="1" dirty="0">
                <a:latin typeface="Arial" panose="020B0604020202020204" pitchFamily="34" charset="0"/>
                <a:cs typeface="Arial" panose="020B0604020202020204" pitchFamily="34" charset="0"/>
              </a:rPr>
              <a:t> </a:t>
            </a:r>
            <a:r>
              <a:rPr lang="da-DK" sz="3600" b="1">
                <a:latin typeface="Arial" panose="020B0604020202020204" pitchFamily="34" charset="0"/>
                <a:cs typeface="Arial" panose="020B0604020202020204" pitchFamily="34" charset="0"/>
              </a:rPr>
              <a:t>tusarnaaravit!</a:t>
            </a:r>
            <a:endParaRPr lang="en-GB"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329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ogo color">
            <a:extLst>
              <a:ext uri="{FF2B5EF4-FFF2-40B4-BE49-F238E27FC236}">
                <a16:creationId xmlns:a16="http://schemas.microsoft.com/office/drawing/2014/main" id="{ADC92552-7939-46C1-AAFE-B97F51EBFFE9}"/>
              </a:ext>
            </a:extLst>
          </p:cNvPr>
          <p:cNvSpPr>
            <a:spLocks noChangeAspect="1"/>
          </p:cNvSpPr>
          <p:nvPr>
            <p:custDataLst>
              <p:tags r:id="rId3"/>
            </p:custDataLst>
          </p:nvPr>
        </p:nvSpPr>
        <p:spPr bwMode="auto">
          <a:xfrm>
            <a:off x="253557" y="252414"/>
            <a:ext cx="419556" cy="61192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chemeClr val="tx1"/>
          </a:solidFill>
          <a:ln>
            <a:noFill/>
          </a:ln>
        </p:spPr>
        <p:txBody>
          <a:bodyPr vert="horz" wrap="square" lIns="91416" tIns="45708" rIns="91416" bIns="45708" numCol="1" anchor="t" anchorCtr="0" compatLnSpc="1">
            <a:prstTxWarp prst="textNoShape">
              <a:avLst/>
            </a:prstTxWarp>
            <a:noAutofit/>
          </a:bodyPr>
          <a:lstStyle/>
          <a:p>
            <a:pPr marL="0" marR="0" lvl="0" indent="0" algn="l" defTabSz="914309" rtl="0" eaLnBrk="1" fontAlgn="base" latinLnBrk="0" hangingPunct="1">
              <a:lnSpc>
                <a:spcPct val="100000"/>
              </a:lnSpc>
              <a:spcBef>
                <a:spcPct val="50000"/>
              </a:spcBef>
              <a:spcAft>
                <a:spcPct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pic>
        <p:nvPicPr>
          <p:cNvPr id="2" name="Picture Placeholder 8">
            <a:extLst>
              <a:ext uri="{FF2B5EF4-FFF2-40B4-BE49-F238E27FC236}">
                <a16:creationId xmlns:a16="http://schemas.microsoft.com/office/drawing/2014/main" id="{8AF9A466-DB31-9F67-1C1F-06338D7269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876"/>
          <a:stretch/>
        </p:blipFill>
        <p:spPr>
          <a:xfrm>
            <a:off x="3308231" y="42774"/>
            <a:ext cx="8825429" cy="6470708"/>
          </a:xfrm>
          <a:prstGeom prst="rect">
            <a:avLst/>
          </a:prstGeom>
          <a:noFill/>
        </p:spPr>
      </p:pic>
      <p:sp>
        <p:nvSpPr>
          <p:cNvPr id="5" name="Text Placeholder 16">
            <a:extLst>
              <a:ext uri="{FF2B5EF4-FFF2-40B4-BE49-F238E27FC236}">
                <a16:creationId xmlns:a16="http://schemas.microsoft.com/office/drawing/2014/main" id="{51A9F16D-2F54-EAF9-6228-C1EEA4473C07}"/>
              </a:ext>
            </a:extLst>
          </p:cNvPr>
          <p:cNvSpPr txBox="1">
            <a:spLocks/>
          </p:cNvSpPr>
          <p:nvPr/>
        </p:nvSpPr>
        <p:spPr>
          <a:xfrm>
            <a:off x="230894" y="1598756"/>
            <a:ext cx="2543333" cy="4183015"/>
          </a:xfrm>
          <a:prstGeom prst="rect">
            <a:avLst/>
          </a:prstGeom>
        </p:spPr>
        <p:txBody>
          <a:bodyPr vert="horz" lIns="0" tIns="0" rIns="0" bIns="0" rtlCol="0" anchor="t">
            <a:noAutofit/>
          </a:bodyPr>
          <a:lstStyle>
            <a:lvl1pPr marL="0" indent="-107975" algn="l" defTabSz="914195"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645" indent="-107975" algn="l" defTabSz="91419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2743" indent="-107975" algn="l" defTabSz="91419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599840" indent="-107975" algn="l" defTabSz="91419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937" indent="-107975" algn="l" defTabSz="91419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035"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32"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28"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25"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US" sz="3600" b="1" dirty="0">
                <a:latin typeface="Arial" panose="020B0604020202020204" pitchFamily="34" charset="0"/>
                <a:cs typeface="Arial" panose="020B0604020202020204" pitchFamily="34" charset="0"/>
              </a:rPr>
              <a:t>DTU Skylab</a:t>
            </a:r>
          </a:p>
          <a:p>
            <a:pPr indent="0">
              <a:buFont typeface="Arial" panose="020B0604020202020204" pitchFamily="34" charset="0"/>
              <a:buNone/>
            </a:pPr>
            <a:endParaRPr lang="en-US" sz="2400" dirty="0">
              <a:latin typeface="Arial" panose="020B0604020202020204" pitchFamily="34" charset="0"/>
              <a:cs typeface="Arial" panose="020B0604020202020204" pitchFamily="34" charset="0"/>
            </a:endParaRPr>
          </a:p>
          <a:p>
            <a:pPr indent="0">
              <a:buFont typeface="Arial" panose="020B0604020202020204" pitchFamily="34" charset="0"/>
              <a:buNone/>
            </a:pPr>
            <a:r>
              <a:rPr lang="en-US" sz="2400" dirty="0">
                <a:latin typeface="Arial" panose="020B0604020202020204" pitchFamily="34" charset="0"/>
                <a:cs typeface="Arial" panose="020B0604020202020204" pitchFamily="34" charset="0"/>
              </a:rPr>
              <a:t>skylab.dtu.dk</a:t>
            </a:r>
          </a:p>
          <a:p>
            <a:pPr indent="0">
              <a:buFont typeface="Arial" panose="020B0604020202020204" pitchFamily="34" charset="0"/>
              <a:buNone/>
            </a:pPr>
            <a:endParaRPr lang="en-US" sz="2000" dirty="0">
              <a:latin typeface="Arial" panose="020B0604020202020204" pitchFamily="34" charset="0"/>
              <a:cs typeface="Arial" panose="020B0604020202020204" pitchFamily="34" charset="0"/>
            </a:endParaRPr>
          </a:p>
        </p:txBody>
      </p:sp>
    </p:spTree>
    <p:custDataLst>
      <p:custData r:id="rId1"/>
      <p:custData r:id="rId2"/>
    </p:custDataLst>
    <p:extLst>
      <p:ext uri="{BB962C8B-B14F-4D97-AF65-F5344CB8AC3E}">
        <p14:creationId xmlns:p14="http://schemas.microsoft.com/office/powerpoint/2010/main" val="1970539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ogo color">
            <a:extLst>
              <a:ext uri="{FF2B5EF4-FFF2-40B4-BE49-F238E27FC236}">
                <a16:creationId xmlns:a16="http://schemas.microsoft.com/office/drawing/2014/main" id="{ADC92552-7939-46C1-AAFE-B97F51EBFFE9}"/>
              </a:ext>
            </a:extLst>
          </p:cNvPr>
          <p:cNvSpPr>
            <a:spLocks noChangeAspect="1"/>
          </p:cNvSpPr>
          <p:nvPr>
            <p:custDataLst>
              <p:tags r:id="rId3"/>
            </p:custDataLst>
          </p:nvPr>
        </p:nvSpPr>
        <p:spPr bwMode="auto">
          <a:xfrm>
            <a:off x="253557" y="252414"/>
            <a:ext cx="419556" cy="61192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chemeClr val="tx1"/>
          </a:solidFill>
          <a:ln>
            <a:noFill/>
          </a:ln>
        </p:spPr>
        <p:txBody>
          <a:bodyPr vert="horz" wrap="square" lIns="91416" tIns="45708" rIns="91416" bIns="45708" numCol="1" anchor="t" anchorCtr="0" compatLnSpc="1">
            <a:prstTxWarp prst="textNoShape">
              <a:avLst/>
            </a:prstTxWarp>
            <a:noAutofit/>
          </a:bodyPr>
          <a:lstStyle/>
          <a:p>
            <a:pPr marL="0" marR="0" lvl="0" indent="0" algn="l" defTabSz="914309" rtl="0" eaLnBrk="1" fontAlgn="base" latinLnBrk="0" hangingPunct="1">
              <a:lnSpc>
                <a:spcPct val="100000"/>
              </a:lnSpc>
              <a:spcBef>
                <a:spcPct val="50000"/>
              </a:spcBef>
              <a:spcAft>
                <a:spcPct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pic>
        <p:nvPicPr>
          <p:cNvPr id="2" name="Picture Placeholder 8">
            <a:extLst>
              <a:ext uri="{FF2B5EF4-FFF2-40B4-BE49-F238E27FC236}">
                <a16:creationId xmlns:a16="http://schemas.microsoft.com/office/drawing/2014/main" id="{8AF9A466-DB31-9F67-1C1F-06338D7269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876"/>
          <a:stretch/>
        </p:blipFill>
        <p:spPr>
          <a:xfrm>
            <a:off x="3308231" y="42774"/>
            <a:ext cx="8825429" cy="6470708"/>
          </a:xfrm>
          <a:prstGeom prst="rect">
            <a:avLst/>
          </a:prstGeom>
          <a:noFill/>
        </p:spPr>
      </p:pic>
      <p:sp>
        <p:nvSpPr>
          <p:cNvPr id="5" name="Text Placeholder 16">
            <a:extLst>
              <a:ext uri="{FF2B5EF4-FFF2-40B4-BE49-F238E27FC236}">
                <a16:creationId xmlns:a16="http://schemas.microsoft.com/office/drawing/2014/main" id="{51A9F16D-2F54-EAF9-6228-C1EEA4473C07}"/>
              </a:ext>
            </a:extLst>
          </p:cNvPr>
          <p:cNvSpPr txBox="1">
            <a:spLocks/>
          </p:cNvSpPr>
          <p:nvPr/>
        </p:nvSpPr>
        <p:spPr>
          <a:xfrm>
            <a:off x="230894" y="1598756"/>
            <a:ext cx="2543333" cy="4183015"/>
          </a:xfrm>
          <a:prstGeom prst="rect">
            <a:avLst/>
          </a:prstGeom>
        </p:spPr>
        <p:txBody>
          <a:bodyPr vert="horz" lIns="0" tIns="0" rIns="0" bIns="0" rtlCol="0" anchor="t">
            <a:noAutofit/>
          </a:bodyPr>
          <a:lstStyle>
            <a:lvl1pPr marL="0" indent="-107975" algn="l" defTabSz="914195"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645" indent="-107975" algn="l" defTabSz="91419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2743" indent="-107975" algn="l" defTabSz="91419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599840" indent="-107975" algn="l" defTabSz="91419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937" indent="-107975" algn="l" defTabSz="91419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035"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32"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28"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25"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US" sz="3600" b="1" dirty="0">
                <a:latin typeface="Arial" panose="020B0604020202020204" pitchFamily="34" charset="0"/>
                <a:cs typeface="Arial" panose="020B0604020202020204" pitchFamily="34" charset="0"/>
              </a:rPr>
              <a:t>Danmarks Tekniske Universitet </a:t>
            </a:r>
            <a:r>
              <a:rPr lang="en-US" sz="2800" dirty="0">
                <a:latin typeface="Arial" panose="020B0604020202020204" pitchFamily="34" charset="0"/>
                <a:cs typeface="Arial" panose="020B0604020202020204" pitchFamily="34" charset="0"/>
              </a:rPr>
              <a:t>(DTU)</a:t>
            </a:r>
          </a:p>
          <a:p>
            <a:pPr indent="0">
              <a:buFont typeface="Arial" panose="020B0604020202020204" pitchFamily="34" charset="0"/>
              <a:buNone/>
            </a:pPr>
            <a:endParaRPr lang="en-US" sz="2400" dirty="0">
              <a:latin typeface="Arial" panose="020B0604020202020204" pitchFamily="34" charset="0"/>
              <a:cs typeface="Arial" panose="020B0604020202020204" pitchFamily="34" charset="0"/>
            </a:endParaRPr>
          </a:p>
          <a:p>
            <a:pPr indent="0">
              <a:buFont typeface="Arial" panose="020B0604020202020204" pitchFamily="34" charset="0"/>
              <a:buNone/>
            </a:pPr>
            <a:r>
              <a:rPr lang="en-US" sz="2400" dirty="0">
                <a:latin typeface="Arial" panose="020B0604020202020204" pitchFamily="34" charset="0"/>
                <a:cs typeface="Arial" panose="020B0604020202020204" pitchFamily="34" charset="0"/>
              </a:rPr>
              <a:t>dtu.dk</a:t>
            </a:r>
          </a:p>
          <a:p>
            <a:pPr indent="0">
              <a:buFont typeface="Arial" panose="020B0604020202020204" pitchFamily="34" charset="0"/>
              <a:buNone/>
            </a:pPr>
            <a:endParaRPr lang="en-US" sz="2000" dirty="0">
              <a:latin typeface="Arial" panose="020B0604020202020204" pitchFamily="34" charset="0"/>
              <a:cs typeface="Arial" panose="020B0604020202020204" pitchFamily="34" charset="0"/>
            </a:endParaRPr>
          </a:p>
        </p:txBody>
      </p:sp>
      <p:pic>
        <p:nvPicPr>
          <p:cNvPr id="4" name="Picture 3" descr="Untitled - Paint">
            <a:extLst>
              <a:ext uri="{FF2B5EF4-FFF2-40B4-BE49-F238E27FC236}">
                <a16:creationId xmlns:a16="http://schemas.microsoft.com/office/drawing/2014/main" id="{C777ACBC-FE76-26A5-0876-4E18B2E048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16" t="13251" r="67211" b="12201"/>
          <a:stretch/>
        </p:blipFill>
        <p:spPr>
          <a:xfrm>
            <a:off x="3308231" y="47862"/>
            <a:ext cx="4553254" cy="6465620"/>
          </a:xfrm>
          <a:prstGeom prst="rect">
            <a:avLst/>
          </a:prstGeom>
        </p:spPr>
      </p:pic>
      <p:sp>
        <p:nvSpPr>
          <p:cNvPr id="7" name="Rectangle 6">
            <a:extLst>
              <a:ext uri="{FF2B5EF4-FFF2-40B4-BE49-F238E27FC236}">
                <a16:creationId xmlns:a16="http://schemas.microsoft.com/office/drawing/2014/main" id="{F321F0AD-BC98-68DE-F430-163677EB6EF8}"/>
              </a:ext>
            </a:extLst>
          </p:cNvPr>
          <p:cNvSpPr/>
          <p:nvPr/>
        </p:nvSpPr>
        <p:spPr>
          <a:xfrm>
            <a:off x="7861485" y="42774"/>
            <a:ext cx="4272175" cy="647070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i="0" dirty="0" err="1">
                <a:solidFill>
                  <a:schemeClr val="bg1"/>
                </a:solidFill>
                <a:effectLst/>
                <a:latin typeface="arial" panose="020B0604020202020204" pitchFamily="34" charset="0"/>
              </a:rPr>
              <a:t>Siunissami</a:t>
            </a:r>
            <a:r>
              <a:rPr lang="en-US" sz="2000" i="0" dirty="0">
                <a:solidFill>
                  <a:schemeClr val="bg1"/>
                </a:solidFill>
                <a:effectLst/>
                <a:latin typeface="arial" panose="020B0604020202020204" pitchFamily="34" charset="0"/>
              </a:rPr>
              <a:t> </a:t>
            </a:r>
            <a:r>
              <a:rPr lang="en-US" sz="2000" i="0" dirty="0" err="1">
                <a:solidFill>
                  <a:schemeClr val="bg1"/>
                </a:solidFill>
                <a:effectLst/>
                <a:latin typeface="arial" panose="020B0604020202020204" pitchFamily="34" charset="0"/>
              </a:rPr>
              <a:t>piujuartitsinissaq</a:t>
            </a:r>
            <a:r>
              <a:rPr lang="en-US" sz="2000" i="0" dirty="0">
                <a:solidFill>
                  <a:schemeClr val="bg1"/>
                </a:solidFill>
                <a:effectLst/>
                <a:latin typeface="arial" panose="020B0604020202020204" pitchFamily="34" charset="0"/>
              </a:rPr>
              <a:t> </a:t>
            </a:r>
            <a:r>
              <a:rPr lang="en-US" sz="2000" i="0" dirty="0" err="1">
                <a:solidFill>
                  <a:schemeClr val="bg1"/>
                </a:solidFill>
                <a:effectLst/>
                <a:latin typeface="arial" panose="020B0604020202020204" pitchFamily="34" charset="0"/>
              </a:rPr>
              <a:t>anguniarparput</a:t>
            </a:r>
            <a:r>
              <a:rPr lang="en-US" sz="2000" i="0" dirty="0">
                <a:solidFill>
                  <a:schemeClr val="bg1"/>
                </a:solidFill>
                <a:effectLst/>
                <a:latin typeface="arial" panose="020B0604020202020204" pitchFamily="34" charset="0"/>
              </a:rPr>
              <a:t> </a:t>
            </a:r>
            <a:r>
              <a:rPr lang="en-US" sz="2000" i="0" dirty="0" err="1">
                <a:solidFill>
                  <a:schemeClr val="bg1"/>
                </a:solidFill>
                <a:effectLst/>
                <a:latin typeface="arial" panose="020B0604020202020204" pitchFamily="34" charset="0"/>
              </a:rPr>
              <a:t>inuit</a:t>
            </a:r>
            <a:r>
              <a:rPr lang="en-US" sz="2000" i="0" dirty="0">
                <a:solidFill>
                  <a:schemeClr val="bg1"/>
                </a:solidFill>
                <a:effectLst/>
                <a:latin typeface="arial" panose="020B0604020202020204" pitchFamily="34" charset="0"/>
              </a:rPr>
              <a:t> </a:t>
            </a:r>
            <a:r>
              <a:rPr lang="en-US" sz="2000" i="0" dirty="0" err="1">
                <a:solidFill>
                  <a:schemeClr val="bg1"/>
                </a:solidFill>
                <a:effectLst/>
                <a:latin typeface="arial" panose="020B0604020202020204" pitchFamily="34" charset="0"/>
              </a:rPr>
              <a:t>pillugit</a:t>
            </a:r>
            <a:r>
              <a:rPr lang="en-US" sz="2000" i="0" dirty="0">
                <a:solidFill>
                  <a:schemeClr val="bg1"/>
                </a:solidFill>
                <a:effectLst/>
                <a:latin typeface="arial" panose="020B0604020202020204" pitchFamily="34" charset="0"/>
              </a:rPr>
              <a:t> </a:t>
            </a:r>
            <a:r>
              <a:rPr lang="en-US" sz="2000" i="0" dirty="0" err="1">
                <a:solidFill>
                  <a:schemeClr val="bg1"/>
                </a:solidFill>
                <a:effectLst/>
                <a:latin typeface="arial" panose="020B0604020202020204" pitchFamily="34" charset="0"/>
              </a:rPr>
              <a:t>teknologiimik</a:t>
            </a:r>
            <a:r>
              <a:rPr lang="en-US" sz="2000" i="0" dirty="0">
                <a:solidFill>
                  <a:schemeClr val="bg1"/>
                </a:solidFill>
                <a:effectLst/>
                <a:latin typeface="arial" panose="020B0604020202020204" pitchFamily="34" charset="0"/>
              </a:rPr>
              <a:t> </a:t>
            </a:r>
            <a:r>
              <a:rPr lang="en-US" sz="2000" i="0" dirty="0" err="1">
                <a:solidFill>
                  <a:schemeClr val="bg1"/>
                </a:solidFill>
                <a:effectLst/>
                <a:latin typeface="arial" panose="020B0604020202020204" pitchFamily="34" charset="0"/>
              </a:rPr>
              <a:t>siuarsaanikkut</a:t>
            </a:r>
            <a:r>
              <a:rPr lang="en-US" sz="2000" i="0" dirty="0">
                <a:solidFill>
                  <a:schemeClr val="bg1"/>
                </a:solidFill>
                <a:effectLst/>
                <a:latin typeface="arial" panose="020B0604020202020204" pitchFamily="34" charset="0"/>
              </a:rPr>
              <a:t>. </a:t>
            </a:r>
            <a:endParaRPr lang="da-DK" sz="2000" dirty="0">
              <a:solidFill>
                <a:schemeClr val="bg1"/>
              </a:solidFill>
            </a:endParaRPr>
          </a:p>
        </p:txBody>
      </p:sp>
    </p:spTree>
    <p:custDataLst>
      <p:custData r:id="rId1"/>
      <p:custData r:id="rId2"/>
    </p:custDataLst>
    <p:extLst>
      <p:ext uri="{BB962C8B-B14F-4D97-AF65-F5344CB8AC3E}">
        <p14:creationId xmlns:p14="http://schemas.microsoft.com/office/powerpoint/2010/main" val="3482675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ogo color">
            <a:extLst>
              <a:ext uri="{FF2B5EF4-FFF2-40B4-BE49-F238E27FC236}">
                <a16:creationId xmlns:a16="http://schemas.microsoft.com/office/drawing/2014/main" id="{ADC92552-7939-46C1-AAFE-B97F51EBFFE9}"/>
              </a:ext>
            </a:extLst>
          </p:cNvPr>
          <p:cNvSpPr>
            <a:spLocks noChangeAspect="1"/>
          </p:cNvSpPr>
          <p:nvPr>
            <p:custDataLst>
              <p:tags r:id="rId3"/>
            </p:custDataLst>
          </p:nvPr>
        </p:nvSpPr>
        <p:spPr bwMode="auto">
          <a:xfrm>
            <a:off x="253557" y="252414"/>
            <a:ext cx="419556" cy="61192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chemeClr val="tx1"/>
          </a:solidFill>
          <a:ln>
            <a:noFill/>
          </a:ln>
        </p:spPr>
        <p:txBody>
          <a:bodyPr vert="horz" wrap="square" lIns="91416" tIns="45708" rIns="91416" bIns="45708" numCol="1" anchor="t" anchorCtr="0" compatLnSpc="1">
            <a:prstTxWarp prst="textNoShape">
              <a:avLst/>
            </a:prstTxWarp>
            <a:noAutofit/>
          </a:bodyPr>
          <a:lstStyle/>
          <a:p>
            <a:pPr marL="0" marR="0" lvl="0" indent="0" algn="l" defTabSz="914309" rtl="0" eaLnBrk="1" fontAlgn="base" latinLnBrk="0" hangingPunct="1">
              <a:lnSpc>
                <a:spcPct val="100000"/>
              </a:lnSpc>
              <a:spcBef>
                <a:spcPct val="50000"/>
              </a:spcBef>
              <a:spcAft>
                <a:spcPct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endParaRPr>
          </a:p>
        </p:txBody>
      </p:sp>
      <p:sp>
        <p:nvSpPr>
          <p:cNvPr id="18" name="Rectangle 17"/>
          <p:cNvSpPr/>
          <p:nvPr/>
        </p:nvSpPr>
        <p:spPr>
          <a:xfrm>
            <a:off x="8411893" y="2555761"/>
            <a:ext cx="3777726" cy="202483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base" latinLnBrk="0" hangingPunct="1">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Rectangle 23"/>
          <p:cNvSpPr/>
          <p:nvPr/>
        </p:nvSpPr>
        <p:spPr>
          <a:xfrm>
            <a:off x="4209839" y="4580595"/>
            <a:ext cx="4037725" cy="461665"/>
          </a:xfrm>
          <a:prstGeom prst="rect">
            <a:avLst/>
          </a:prstGeom>
          <a:solidFill>
            <a:schemeClr val="tx1"/>
          </a:solidFill>
        </p:spPr>
        <p:txBody>
          <a:bodyPr wrap="square">
            <a:spAutoFit/>
          </a:bodyPr>
          <a:lstStyle/>
          <a:p>
            <a:pPr marL="0" marR="0" lvl="0" indent="0" algn="ctr" defTabSz="914218" rtl="0" eaLnBrk="1" fontAlgn="base" latinLnBrk="0" hangingPunct="1">
              <a:lnSpc>
                <a:spcPct val="100000"/>
              </a:lnSpc>
              <a:spcBef>
                <a:spcPts val="600"/>
              </a:spcBef>
              <a:spcAft>
                <a:spcPct val="0"/>
              </a:spcAft>
              <a:buClrTx/>
              <a:buSzTx/>
              <a:buFontTx/>
              <a:buNone/>
              <a:tabLst/>
              <a:defRPr/>
            </a:pPr>
            <a:r>
              <a:rPr lang="en-US" sz="2400" b="1" dirty="0">
                <a:solidFill>
                  <a:schemeClr val="bg1"/>
                </a:solidFill>
                <a:latin typeface="Arial" panose="020B0604020202020204" pitchFamily="34" charset="0"/>
                <a:ea typeface="ＭＳ Ｐゴシック" pitchFamily="-80" charset="-128"/>
                <a:cs typeface="Arial" panose="020B0604020202020204" pitchFamily="34" charset="0"/>
              </a:rPr>
              <a:t>AALLARTISAASUT	</a:t>
            </a: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itchFamily="-80" charset="-128"/>
              <a:cs typeface="Arial" panose="020B0604020202020204" pitchFamily="34" charset="0"/>
            </a:endParaRPr>
          </a:p>
        </p:txBody>
      </p:sp>
      <p:pic>
        <p:nvPicPr>
          <p:cNvPr id="28" name="Picture 2" descr="Foto: Kaare Smi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1" y="2558295"/>
            <a:ext cx="4044597" cy="20222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GN Group acquires inclusive technology from DTU start-up - DTU Skylab"/>
          <p:cNvPicPr>
            <a:picLocks noChangeAspect="1" noChangeArrowheads="1"/>
          </p:cNvPicPr>
          <p:nvPr/>
        </p:nvPicPr>
        <p:blipFill rotWithShape="1">
          <a:blip r:embed="rId7">
            <a:extLst>
              <a:ext uri="{28A0092B-C50C-407E-A947-70E740481C1C}">
                <a14:useLocalDpi xmlns:a14="http://schemas.microsoft.com/office/drawing/2010/main" val="0"/>
              </a:ext>
            </a:extLst>
          </a:blip>
          <a:srcRect t="10249" r="3299" b="14342"/>
          <a:stretch/>
        </p:blipFill>
        <p:spPr bwMode="auto">
          <a:xfrm>
            <a:off x="4209841" y="2555761"/>
            <a:ext cx="4037726" cy="202483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2381" y="4572627"/>
            <a:ext cx="4037725" cy="461665"/>
          </a:xfrm>
          <a:prstGeom prst="rect">
            <a:avLst/>
          </a:prstGeom>
          <a:solidFill>
            <a:schemeClr val="tx1"/>
          </a:solidFill>
        </p:spPr>
        <p:txBody>
          <a:bodyPr wrap="square">
            <a:spAutoFit/>
          </a:bodyPr>
          <a:lstStyle/>
          <a:p>
            <a:pPr marL="0" marR="0" lvl="0" indent="0" algn="ctr" defTabSz="914218" rtl="0" eaLnBrk="1" fontAlgn="base" latinLnBrk="0" hangingPunct="1">
              <a:lnSpc>
                <a:spcPct val="100000"/>
              </a:lnSpc>
              <a:spcBef>
                <a:spcPts val="600"/>
              </a:spcBef>
              <a:spcAft>
                <a:spcPct val="0"/>
              </a:spcAft>
              <a:buClrTx/>
              <a:buSzTx/>
              <a:buFontTx/>
              <a:buNone/>
              <a:tabLst/>
              <a:defRPr/>
            </a:pPr>
            <a:r>
              <a:rPr lang="en-US" sz="2400" b="1" dirty="0">
                <a:solidFill>
                  <a:schemeClr val="bg1"/>
                </a:solidFill>
                <a:latin typeface="Arial" panose="020B0604020202020204" pitchFamily="34" charset="0"/>
                <a:ea typeface="ＭＳ Ｐゴシック" pitchFamily="-80" charset="-128"/>
                <a:cs typeface="Arial" panose="020B0604020202020204" pitchFamily="34" charset="0"/>
              </a:rPr>
              <a:t>ILINNIARNEQ</a:t>
            </a: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itchFamily="-80" charset="-128"/>
              <a:cs typeface="Arial" panose="020B0604020202020204" pitchFamily="34" charset="0"/>
            </a:endParaRPr>
          </a:p>
        </p:txBody>
      </p:sp>
      <p:sp>
        <p:nvSpPr>
          <p:cNvPr id="31" name="Rectangle 30"/>
          <p:cNvSpPr/>
          <p:nvPr/>
        </p:nvSpPr>
        <p:spPr>
          <a:xfrm>
            <a:off x="8405023" y="4572627"/>
            <a:ext cx="3784596" cy="461665"/>
          </a:xfrm>
          <a:prstGeom prst="rect">
            <a:avLst/>
          </a:prstGeom>
          <a:solidFill>
            <a:schemeClr val="tx1"/>
          </a:solidFill>
        </p:spPr>
        <p:txBody>
          <a:bodyPr wrap="square">
            <a:spAutoFit/>
          </a:bodyPr>
          <a:lstStyle/>
          <a:p>
            <a:pPr marL="0" marR="0" lvl="0" indent="0" algn="ctr" defTabSz="914218" rtl="0" eaLnBrk="1" fontAlgn="base" latinLnBrk="0" hangingPunct="1">
              <a:lnSpc>
                <a:spcPct val="100000"/>
              </a:lnSpc>
              <a:spcBef>
                <a:spcPts val="60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itchFamily="-80" charset="-128"/>
                <a:cs typeface="Arial" panose="020B0604020202020204" pitchFamily="34" charset="0"/>
              </a:rPr>
              <a:t>PILERSAARUSIORNEQ</a:t>
            </a:r>
          </a:p>
        </p:txBody>
      </p:sp>
      <p:pic>
        <p:nvPicPr>
          <p:cNvPr id="32" name="Picture 31"/>
          <p:cNvPicPr>
            <a:picLocks noChangeAspect="1"/>
          </p:cNvPicPr>
          <p:nvPr/>
        </p:nvPicPr>
        <p:blipFill rotWithShape="1">
          <a:blip r:embed="rId8"/>
          <a:srcRect l="30994" t="67281" r="41775" b="20427"/>
          <a:stretch/>
        </p:blipFill>
        <p:spPr>
          <a:xfrm>
            <a:off x="8489577" y="2638006"/>
            <a:ext cx="3614506" cy="1934621"/>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4C521183-6A8C-F008-BD16-2BA3563993BF}"/>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t="66553"/>
          <a:stretch/>
        </p:blipFill>
        <p:spPr>
          <a:xfrm>
            <a:off x="2351156" y="602037"/>
            <a:ext cx="7489687" cy="2505061"/>
          </a:xfrm>
          <a:prstGeom prst="rect">
            <a:avLst/>
          </a:prstGeom>
        </p:spPr>
      </p:pic>
      <p:sp>
        <p:nvSpPr>
          <p:cNvPr id="2" name="Arrow: Right 1">
            <a:extLst>
              <a:ext uri="{FF2B5EF4-FFF2-40B4-BE49-F238E27FC236}">
                <a16:creationId xmlns:a16="http://schemas.microsoft.com/office/drawing/2014/main" id="{ABD398B9-ECBF-8A10-BF29-AC5BC98ACCAB}"/>
              </a:ext>
            </a:extLst>
          </p:cNvPr>
          <p:cNvSpPr/>
          <p:nvPr/>
        </p:nvSpPr>
        <p:spPr>
          <a:xfrm>
            <a:off x="2381" y="5204693"/>
            <a:ext cx="12196491" cy="461665"/>
          </a:xfrm>
          <a:prstGeom prst="rightArrow">
            <a:avLst>
              <a:gd name="adj1" fmla="val 100000"/>
              <a:gd name="adj2" fmla="val 0"/>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400" b="1" dirty="0">
                <a:solidFill>
                  <a:schemeClr val="bg1"/>
                </a:solidFill>
                <a:latin typeface="Arial" panose="020B0604020202020204" pitchFamily="34" charset="0"/>
                <a:ea typeface="ＭＳ Ｐゴシック" pitchFamily="-80" charset="-128"/>
                <a:cs typeface="Arial" panose="020B0604020202020204" pitchFamily="34" charset="0"/>
              </a:rPr>
              <a:t>ILISIMATUSARNEQ, ATORTORISSAATUTIT &amp; ISUMAQATIGIISSUTIT</a:t>
            </a:r>
          </a:p>
        </p:txBody>
      </p:sp>
    </p:spTree>
    <p:custDataLst>
      <p:custData r:id="rId1"/>
      <p:custData r:id="rId2"/>
    </p:custDataLst>
    <p:extLst>
      <p:ext uri="{BB962C8B-B14F-4D97-AF65-F5344CB8AC3E}">
        <p14:creationId xmlns:p14="http://schemas.microsoft.com/office/powerpoint/2010/main" val="265963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ogo color">
            <a:extLst>
              <a:ext uri="{FF2B5EF4-FFF2-40B4-BE49-F238E27FC236}">
                <a16:creationId xmlns:a16="http://schemas.microsoft.com/office/drawing/2014/main" id="{ADC92552-7939-46C1-AAFE-B97F51EBFFE9}"/>
              </a:ext>
            </a:extLst>
          </p:cNvPr>
          <p:cNvSpPr>
            <a:spLocks noChangeAspect="1"/>
          </p:cNvSpPr>
          <p:nvPr>
            <p:custDataLst>
              <p:tags r:id="rId3"/>
            </p:custDataLst>
          </p:nvPr>
        </p:nvSpPr>
        <p:spPr bwMode="auto">
          <a:xfrm>
            <a:off x="253557" y="252414"/>
            <a:ext cx="419556" cy="61192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chemeClr val="tx1"/>
          </a:solidFill>
          <a:ln>
            <a:noFill/>
          </a:ln>
        </p:spPr>
        <p:txBody>
          <a:bodyPr vert="horz" wrap="square" lIns="91416" tIns="45708" rIns="91416" bIns="45708" numCol="1" anchor="t" anchorCtr="0" compatLnSpc="1">
            <a:prstTxWarp prst="textNoShape">
              <a:avLst/>
            </a:prstTxWarp>
            <a:noAutofit/>
          </a:bodyPr>
          <a:lstStyle/>
          <a:p>
            <a:pPr marL="0" marR="0" lvl="0" indent="0" algn="l" defTabSz="914309" rtl="0" eaLnBrk="1" fontAlgn="base" latinLnBrk="0" hangingPunct="1">
              <a:lnSpc>
                <a:spcPct val="100000"/>
              </a:lnSpc>
              <a:spcBef>
                <a:spcPct val="50000"/>
              </a:spcBef>
              <a:spcAft>
                <a:spcPct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80" charset="-128"/>
              <a:cs typeface="Arial" panose="020B0604020202020204" pitchFamily="34" charset="0"/>
            </a:endParaRPr>
          </a:p>
        </p:txBody>
      </p:sp>
      <p:pic>
        <p:nvPicPr>
          <p:cNvPr id="6" name="Picture 5">
            <a:extLst>
              <a:ext uri="{FF2B5EF4-FFF2-40B4-BE49-F238E27FC236}">
                <a16:creationId xmlns:a16="http://schemas.microsoft.com/office/drawing/2014/main" id="{4C521183-6A8C-F008-BD16-2BA3563993BF}"/>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t="66553"/>
          <a:stretch/>
        </p:blipFill>
        <p:spPr>
          <a:xfrm>
            <a:off x="2351156" y="602037"/>
            <a:ext cx="7489687" cy="2505061"/>
          </a:xfrm>
          <a:prstGeom prst="rect">
            <a:avLst/>
          </a:prstGeom>
        </p:spPr>
      </p:pic>
      <p:sp>
        <p:nvSpPr>
          <p:cNvPr id="3" name="TextBox 2"/>
          <p:cNvSpPr txBox="1"/>
          <p:nvPr/>
        </p:nvSpPr>
        <p:spPr>
          <a:xfrm>
            <a:off x="-1" y="2868195"/>
            <a:ext cx="12192001" cy="2769989"/>
          </a:xfrm>
          <a:prstGeom prst="rect">
            <a:avLst/>
          </a:prstGeom>
          <a:solidFill>
            <a:schemeClr val="tx1"/>
          </a:solidFill>
        </p:spPr>
        <p:txBody>
          <a:bodyPr wrap="square" lIns="0" tIns="0" rIns="0" bIns="0" rtlCol="0">
            <a:spAutoFit/>
          </a:bodyPr>
          <a:lstStyle/>
          <a:p>
            <a:pPr algn="ctr">
              <a:spcBef>
                <a:spcPts val="432"/>
              </a:spcBef>
            </a:pPr>
            <a:r>
              <a:rPr lang="en-US" sz="6000" dirty="0" err="1">
                <a:solidFill>
                  <a:schemeClr val="bg1"/>
                </a:solidFill>
                <a:latin typeface="Arial" panose="020B0604020202020204" pitchFamily="34" charset="0"/>
                <a:cs typeface="Arial" panose="020B0604020202020204" pitchFamily="34" charset="0"/>
              </a:rPr>
              <a:t>Tekniskimik</a:t>
            </a:r>
            <a:r>
              <a:rPr lang="en-US" sz="6000" dirty="0">
                <a:solidFill>
                  <a:schemeClr val="bg1"/>
                </a:solidFill>
                <a:latin typeface="Arial" panose="020B0604020202020204" pitchFamily="34" charset="0"/>
                <a:cs typeface="Arial" panose="020B0604020202020204" pitchFamily="34" charset="0"/>
              </a:rPr>
              <a:t> </a:t>
            </a:r>
            <a:r>
              <a:rPr lang="en-US" sz="6000" dirty="0" err="1">
                <a:solidFill>
                  <a:schemeClr val="bg1"/>
                </a:solidFill>
                <a:latin typeface="Arial" panose="020B0604020202020204" pitchFamily="34" charset="0"/>
                <a:cs typeface="Arial" panose="020B0604020202020204" pitchFamily="34" charset="0"/>
              </a:rPr>
              <a:t>ineriartortitsineq</a:t>
            </a:r>
            <a:r>
              <a:rPr lang="en-US" sz="6000" dirty="0">
                <a:solidFill>
                  <a:schemeClr val="bg1"/>
                </a:solidFill>
                <a:latin typeface="Arial" panose="020B0604020202020204" pitchFamily="34" charset="0"/>
                <a:cs typeface="Arial" panose="020B0604020202020204" pitchFamily="34" charset="0"/>
              </a:rPr>
              <a:t> </a:t>
            </a:r>
            <a:r>
              <a:rPr lang="en-US" sz="6000" dirty="0" err="1">
                <a:solidFill>
                  <a:schemeClr val="bg1"/>
                </a:solidFill>
                <a:latin typeface="Arial" panose="020B0604020202020204" pitchFamily="34" charset="0"/>
                <a:cs typeface="Arial" panose="020B0604020202020204" pitchFamily="34" charset="0"/>
              </a:rPr>
              <a:t>inunnut</a:t>
            </a:r>
            <a:r>
              <a:rPr lang="en-US" sz="6000" dirty="0">
                <a:solidFill>
                  <a:schemeClr val="bg1"/>
                </a:solidFill>
                <a:latin typeface="Arial" panose="020B0604020202020204" pitchFamily="34" charset="0"/>
                <a:cs typeface="Arial" panose="020B0604020202020204" pitchFamily="34" charset="0"/>
              </a:rPr>
              <a:t> </a:t>
            </a:r>
            <a:r>
              <a:rPr lang="en-US" sz="6000" dirty="0" err="1">
                <a:solidFill>
                  <a:schemeClr val="bg1"/>
                </a:solidFill>
                <a:latin typeface="Arial" panose="020B0604020202020204" pitchFamily="34" charset="0"/>
                <a:cs typeface="Arial" panose="020B0604020202020204" pitchFamily="34" charset="0"/>
              </a:rPr>
              <a:t>eqqortunut</a:t>
            </a:r>
            <a:r>
              <a:rPr lang="en-US" sz="6000" dirty="0">
                <a:solidFill>
                  <a:schemeClr val="bg1"/>
                </a:solidFill>
                <a:latin typeface="Arial" panose="020B0604020202020204" pitchFamily="34" charset="0"/>
                <a:cs typeface="Arial" panose="020B0604020202020204" pitchFamily="34" charset="0"/>
              </a:rPr>
              <a:t> (</a:t>
            </a:r>
            <a:r>
              <a:rPr lang="en-US" sz="6000" dirty="0" err="1">
                <a:solidFill>
                  <a:schemeClr val="bg1"/>
                </a:solidFill>
                <a:latin typeface="Arial" panose="020B0604020202020204" pitchFamily="34" charset="0"/>
                <a:cs typeface="Arial" panose="020B0604020202020204" pitchFamily="34" charset="0"/>
              </a:rPr>
              <a:t>tulluartunuunngitsoq</a:t>
            </a:r>
            <a:r>
              <a:rPr lang="en-US" sz="6000" dirty="0">
                <a:solidFill>
                  <a:schemeClr val="bg1"/>
                </a:solidFill>
                <a:latin typeface="Arial" panose="020B0604020202020204" pitchFamily="34" charset="0"/>
                <a:cs typeface="Arial" panose="020B0604020202020204" pitchFamily="34" charset="0"/>
              </a:rPr>
              <a:t>)</a:t>
            </a:r>
          </a:p>
        </p:txBody>
      </p:sp>
    </p:spTree>
    <p:custDataLst>
      <p:custData r:id="rId1"/>
      <p:custData r:id="rId2"/>
    </p:custDataLst>
    <p:extLst>
      <p:ext uri="{BB962C8B-B14F-4D97-AF65-F5344CB8AC3E}">
        <p14:creationId xmlns:p14="http://schemas.microsoft.com/office/powerpoint/2010/main" val="415589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7"/>
          <p:cNvPicPr>
            <a:picLocks noChangeAspect="1"/>
          </p:cNvPicPr>
          <p:nvPr/>
        </p:nvPicPr>
        <p:blipFill rotWithShape="1">
          <a:blip r:embed="rId3">
            <a:extLst>
              <a:ext uri="{28A0092B-C50C-407E-A947-70E740481C1C}">
                <a14:useLocalDpi xmlns:a14="http://schemas.microsoft.com/office/drawing/2010/main" val="0"/>
              </a:ext>
            </a:extLst>
          </a:blip>
          <a:srcRect l="4135" r="9431" b="4698"/>
          <a:stretch/>
        </p:blipFill>
        <p:spPr>
          <a:xfrm>
            <a:off x="1889688" y="3802186"/>
            <a:ext cx="5246218" cy="2949388"/>
          </a:xfrm>
          <a:prstGeom prst="rect">
            <a:avLst/>
          </a:prstGeom>
        </p:spPr>
      </p:pic>
      <p:pic>
        <p:nvPicPr>
          <p:cNvPr id="2050" name="Picture 2" descr="Background">
            <a:extLst>
              <a:ext uri="{FF2B5EF4-FFF2-40B4-BE49-F238E27FC236}">
                <a16:creationId xmlns:a16="http://schemas.microsoft.com/office/drawing/2014/main" id="{9E502E0E-8C63-8D9C-BF13-23F6EA3A69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88" r="14733" b="3539"/>
          <a:stretch/>
        </p:blipFill>
        <p:spPr bwMode="auto">
          <a:xfrm>
            <a:off x="7263028" y="3802186"/>
            <a:ext cx="4628653" cy="29493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3E2E81C-7F9A-C659-8C35-9937D52B700F}"/>
              </a:ext>
            </a:extLst>
          </p:cNvPr>
          <p:cNvPicPr>
            <a:picLocks noChangeAspect="1"/>
          </p:cNvPicPr>
          <p:nvPr/>
        </p:nvPicPr>
        <p:blipFill rotWithShape="1">
          <a:blip r:embed="rId5"/>
          <a:srcRect b="6685"/>
          <a:stretch/>
        </p:blipFill>
        <p:spPr>
          <a:xfrm>
            <a:off x="7263029" y="943890"/>
            <a:ext cx="3557372" cy="2780945"/>
          </a:xfrm>
          <a:prstGeom prst="rect">
            <a:avLst/>
          </a:prstGeom>
          <a:ln w="6350">
            <a:solidFill>
              <a:schemeClr val="bg1">
                <a:lumMod val="85000"/>
              </a:schemeClr>
            </a:solidFill>
          </a:ln>
          <a:effectLst>
            <a:outerShdw blurRad="50800" dist="38100" dir="2700000" algn="tl" rotWithShape="0">
              <a:prstClr val="black">
                <a:alpha val="40000"/>
              </a:prstClr>
            </a:outerShdw>
          </a:effectLst>
        </p:spPr>
      </p:pic>
      <p:pic>
        <p:nvPicPr>
          <p:cNvPr id="2052" name="Picture 4" descr="Frederik Østergaard Neble (t.v.) og Elias Lundgaard Pedersen har sammen startet Obital. De har nu fået kapital nok til at tage et semeste fri fra deres uddannelse, lige som de har kunne ansætte yderligere tre deltidsmedarbejdere. Privatfoto">
            <a:extLst>
              <a:ext uri="{FF2B5EF4-FFF2-40B4-BE49-F238E27FC236}">
                <a16:creationId xmlns:a16="http://schemas.microsoft.com/office/drawing/2014/main" id="{57C69C32-039C-D3D3-0FA2-D41480692E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248" b="13748"/>
          <a:stretch/>
        </p:blipFill>
        <p:spPr bwMode="auto">
          <a:xfrm>
            <a:off x="1210235" y="948936"/>
            <a:ext cx="5925670" cy="277085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A1127C60-FE62-2D6C-4847-4E47A4AA83AF}"/>
              </a:ext>
            </a:extLst>
          </p:cNvPr>
          <p:cNvSpPr txBox="1">
            <a:spLocks/>
          </p:cNvSpPr>
          <p:nvPr/>
        </p:nvSpPr>
        <p:spPr>
          <a:xfrm>
            <a:off x="838200" y="256642"/>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da-DK" sz="3600" b="1" dirty="0" err="1">
                <a:latin typeface="Arial" panose="020B0604020202020204" pitchFamily="34" charset="0"/>
                <a:cs typeface="Arial" panose="020B0604020202020204" pitchFamily="34" charset="0"/>
              </a:rPr>
              <a:t>Obital</a:t>
            </a:r>
            <a:r>
              <a:rPr lang="da-DK" sz="3600" b="1" dirty="0">
                <a:latin typeface="Arial" panose="020B0604020202020204" pitchFamily="34" charset="0"/>
                <a:cs typeface="Arial" panose="020B0604020202020204" pitchFamily="34" charset="0"/>
              </a:rPr>
              <a:t> – </a:t>
            </a:r>
            <a:r>
              <a:rPr lang="da-DK" sz="3600" dirty="0" err="1">
                <a:latin typeface="Arial" panose="020B0604020202020204" pitchFamily="34" charset="0"/>
                <a:cs typeface="Arial" panose="020B0604020202020204" pitchFamily="34" charset="0"/>
              </a:rPr>
              <a:t>Aallarnisaanermut</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assersuut</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qarasaasiaq</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atorlugu</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isikkut</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attaveqatigiinneq</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79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srcRect l="11096" t="10508" r="31256" b="25942"/>
          <a:stretch/>
        </p:blipFill>
        <p:spPr>
          <a:xfrm>
            <a:off x="1357544" y="1394009"/>
            <a:ext cx="4577091" cy="4939107"/>
          </a:xfrm>
          <a:prstGeom prst="rect">
            <a:avLst/>
          </a:prstGeom>
          <a:ln w="6350">
            <a:solidFill>
              <a:schemeClr val="bg1">
                <a:lumMod val="8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B64B2BFD-B290-5C80-20B8-6425A5479CAC}"/>
              </a:ext>
            </a:extLst>
          </p:cNvPr>
          <p:cNvPicPr>
            <a:picLocks noChangeAspect="1"/>
          </p:cNvPicPr>
          <p:nvPr/>
        </p:nvPicPr>
        <p:blipFill rotWithShape="1">
          <a:blip r:embed="rId4"/>
          <a:srcRect b="22452"/>
          <a:stretch/>
        </p:blipFill>
        <p:spPr>
          <a:xfrm>
            <a:off x="6135769" y="1394009"/>
            <a:ext cx="4895911" cy="4939107"/>
          </a:xfrm>
          <a:prstGeom prst="rect">
            <a:avLst/>
          </a:prstGeom>
          <a:ln w="6350">
            <a:solidFill>
              <a:schemeClr val="bg1">
                <a:lumMod val="85000"/>
              </a:schemeClr>
            </a:solidFill>
          </a:ln>
          <a:effectLst>
            <a:outerShdw blurRad="50800" dist="38100" dir="2700000" algn="tl" rotWithShape="0">
              <a:prstClr val="black">
                <a:alpha val="40000"/>
              </a:prstClr>
            </a:outerShdw>
          </a:effectLst>
        </p:spPr>
      </p:pic>
      <p:sp>
        <p:nvSpPr>
          <p:cNvPr id="7" name="Title 5">
            <a:extLst>
              <a:ext uri="{FF2B5EF4-FFF2-40B4-BE49-F238E27FC236}">
                <a16:creationId xmlns:a16="http://schemas.microsoft.com/office/drawing/2014/main" id="{EDAB3E2C-219E-46C9-EB5B-79FB593220DA}"/>
              </a:ext>
            </a:extLst>
          </p:cNvPr>
          <p:cNvSpPr txBox="1">
            <a:spLocks/>
          </p:cNvSpPr>
          <p:nvPr/>
        </p:nvSpPr>
        <p:spPr>
          <a:xfrm>
            <a:off x="853440" y="316080"/>
            <a:ext cx="11338560" cy="890928"/>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da-DK" sz="3600" b="1" dirty="0" err="1">
                <a:latin typeface="Arial" panose="020B0604020202020204" pitchFamily="34" charset="0"/>
                <a:cs typeface="Arial" panose="020B0604020202020204" pitchFamily="34" charset="0"/>
              </a:rPr>
              <a:t>Obital</a:t>
            </a:r>
            <a:r>
              <a:rPr lang="da-DK" sz="3600" b="1" dirty="0">
                <a:latin typeface="Arial" panose="020B0604020202020204" pitchFamily="34" charset="0"/>
                <a:cs typeface="Arial" panose="020B0604020202020204" pitchFamily="34" charset="0"/>
              </a:rPr>
              <a:t> –</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niuernermi</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periarfissat</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aamma</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aallarnisaasunit</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akuutitsineq</a:t>
            </a:r>
            <a:endParaRPr lang="en-GB" sz="3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83557C6-9E95-B536-FDA7-39179F2A396B}"/>
              </a:ext>
            </a:extLst>
          </p:cNvPr>
          <p:cNvPicPr>
            <a:picLocks noChangeAspect="1"/>
          </p:cNvPicPr>
          <p:nvPr/>
        </p:nvPicPr>
        <p:blipFill rotWithShape="1">
          <a:blip r:embed="rId5"/>
          <a:srcRect l="721"/>
          <a:stretch/>
        </p:blipFill>
        <p:spPr>
          <a:xfrm>
            <a:off x="4021386" y="7391398"/>
            <a:ext cx="3693529" cy="3917579"/>
          </a:xfrm>
          <a:prstGeom prst="rect">
            <a:avLst/>
          </a:prstGeom>
          <a:ln>
            <a:solidFill>
              <a:schemeClr val="bg1">
                <a:lumMod val="75000"/>
              </a:schemeClr>
            </a:solidFill>
          </a:ln>
        </p:spPr>
      </p:pic>
    </p:spTree>
    <p:extLst>
      <p:ext uri="{BB962C8B-B14F-4D97-AF65-F5344CB8AC3E}">
        <p14:creationId xmlns:p14="http://schemas.microsoft.com/office/powerpoint/2010/main" val="208268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n danske startup-virksomhed Drinksaver har netop vundet den tyske designpris Red Dot Design Award for virksomhedens spildsikre drikkeglas.">
            <a:extLst>
              <a:ext uri="{FF2B5EF4-FFF2-40B4-BE49-F238E27FC236}">
                <a16:creationId xmlns:a16="http://schemas.microsoft.com/office/drawing/2014/main" id="{967B6BC9-DB8A-F2CD-4A92-8A42A1EFD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60" y="1201432"/>
            <a:ext cx="9700287" cy="5456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3DEB046-B9CC-1CD2-9A7D-7CD36B1B6FEA}"/>
              </a:ext>
            </a:extLst>
          </p:cNvPr>
          <p:cNvSpPr/>
          <p:nvPr/>
        </p:nvSpPr>
        <p:spPr>
          <a:xfrm>
            <a:off x="9278472" y="1201432"/>
            <a:ext cx="2725271" cy="5456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28" name="Picture 4" descr="red dot | winner award - SKY VISION">
            <a:extLst>
              <a:ext uri="{FF2B5EF4-FFF2-40B4-BE49-F238E27FC236}">
                <a16:creationId xmlns:a16="http://schemas.microsoft.com/office/drawing/2014/main" id="{E24E505E-54EB-4784-FBCA-E42CEFD8EB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8674" y="5229487"/>
            <a:ext cx="2624866" cy="1312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bout - Drinksaver">
            <a:extLst>
              <a:ext uri="{FF2B5EF4-FFF2-40B4-BE49-F238E27FC236}">
                <a16:creationId xmlns:a16="http://schemas.microsoft.com/office/drawing/2014/main" id="{A6739ACD-110A-F87C-453B-BB1966F14A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6492"/>
          <a:stretch/>
        </p:blipFill>
        <p:spPr bwMode="auto">
          <a:xfrm>
            <a:off x="9328674" y="1571269"/>
            <a:ext cx="2624866" cy="38634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2067CDA0-F515-6EFF-0F60-0D453155FDC0}"/>
              </a:ext>
            </a:extLst>
          </p:cNvPr>
          <p:cNvSpPr txBox="1">
            <a:spLocks/>
          </p:cNvSpPr>
          <p:nvPr/>
        </p:nvSpPr>
        <p:spPr>
          <a:xfrm>
            <a:off x="838200" y="316080"/>
            <a:ext cx="11353800" cy="604850"/>
          </a:xfrm>
        </p:spPr>
        <p:txBody>
          <a:bodyPr anchor="ctr">
            <a:noAutofit/>
          </a:bodyPr>
          <a:lstStyle>
            <a:lvl1pPr algn="l" defTabSz="914309" rtl="0" eaLnBrk="1" latinLnBrk="0" hangingPunct="1">
              <a:lnSpc>
                <a:spcPct val="90000"/>
              </a:lnSpc>
              <a:spcBef>
                <a:spcPct val="0"/>
              </a:spcBef>
              <a:buNone/>
              <a:defRPr sz="3800" kern="1200">
                <a:solidFill>
                  <a:schemeClr val="tx1"/>
                </a:solidFill>
                <a:latin typeface="Neo Sans Pro Medium" panose="020B0704030504040204" pitchFamily="34" charset="0"/>
                <a:ea typeface="+mj-ea"/>
                <a:cs typeface="+mj-cs"/>
              </a:defRPr>
            </a:lvl1pPr>
          </a:lstStyle>
          <a:p>
            <a:pPr algn="ctr"/>
            <a:r>
              <a:rPr lang="da-DK" sz="3600" b="1" dirty="0">
                <a:latin typeface="Arial" panose="020B0604020202020204" pitchFamily="34" charset="0"/>
                <a:cs typeface="Arial" panose="020B0604020202020204" pitchFamily="34" charset="0"/>
              </a:rPr>
              <a:t>Drinksaver –</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nioqqutissap</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ilusaanut</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pitsaasumut</a:t>
            </a:r>
            <a:r>
              <a:rPr lang="da-DK" sz="3600" dirty="0">
                <a:latin typeface="Arial" panose="020B0604020202020204" pitchFamily="34" charset="0"/>
                <a:cs typeface="Arial" panose="020B0604020202020204" pitchFamily="34" charset="0"/>
              </a:rPr>
              <a:t> </a:t>
            </a:r>
            <a:r>
              <a:rPr lang="da-DK" sz="3600" dirty="0" err="1">
                <a:latin typeface="Arial" panose="020B0604020202020204" pitchFamily="34" charset="0"/>
                <a:cs typeface="Arial" panose="020B0604020202020204" pitchFamily="34" charset="0"/>
              </a:rPr>
              <a:t>akissarsitsinneqarnikoq</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8802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0"/>
</p:tagLst>
</file>

<file path=ppt/tags/tag2.xml><?xml version="1.0" encoding="utf-8"?>
<p:tagLst xmlns:a="http://schemas.openxmlformats.org/drawingml/2006/main" xmlns:r="http://schemas.openxmlformats.org/officeDocument/2006/relationships" xmlns:p="http://schemas.openxmlformats.org/presentationml/2006/main">
  <p:tag name="SHAPE_LOCKS" val="0"/>
</p:tagLst>
</file>

<file path=ppt/tags/tag3.xml><?xml version="1.0" encoding="utf-8"?>
<p:tagLst xmlns:a="http://schemas.openxmlformats.org/drawingml/2006/main" xmlns:r="http://schemas.openxmlformats.org/officeDocument/2006/relationships" xmlns:p="http://schemas.openxmlformats.org/presentationml/2006/main">
  <p:tag name="SHAPE_LOCKS" val="0"/>
</p:tagLst>
</file>

<file path=ppt/tags/tag4.xml><?xml version="1.0" encoding="utf-8"?>
<p:tagLst xmlns:a="http://schemas.openxmlformats.org/drawingml/2006/main" xmlns:r="http://schemas.openxmlformats.org/officeDocument/2006/relationships" xmlns:p="http://schemas.openxmlformats.org/presentationml/2006/main">
  <p:tag name="SHAPE_LOCKS" val="0"/>
</p:tagLst>
</file>

<file path=ppt/tags/tag5.xml><?xml version="1.0" encoding="utf-8"?>
<p:tagLst xmlns:a="http://schemas.openxmlformats.org/drawingml/2006/main" xmlns:r="http://schemas.openxmlformats.org/officeDocument/2006/relationships" xmlns:p="http://schemas.openxmlformats.org/presentationml/2006/main">
  <p:tag name="SHAPE_LOCKS" val="0"/>
</p:tagLst>
</file>

<file path=ppt/tags/tag6.xml><?xml version="1.0" encoding="utf-8"?>
<p:tagLst xmlns:a="http://schemas.openxmlformats.org/drawingml/2006/main" xmlns:r="http://schemas.openxmlformats.org/officeDocument/2006/relationships" xmlns:p="http://schemas.openxmlformats.org/presentationml/2006/main">
  <p:tag name="SHAPE_LOCKS" val="0"/>
</p:tagLst>
</file>

<file path=ppt/tags/tag7.xml><?xml version="1.0" encoding="utf-8"?>
<p:tagLst xmlns:a="http://schemas.openxmlformats.org/drawingml/2006/main" xmlns:r="http://schemas.openxmlformats.org/officeDocument/2006/relationships" xmlns:p="http://schemas.openxmlformats.org/presentationml/2006/main">
  <p:tag name="SHAPE_LOCKS" val="0"/>
</p:tagLst>
</file>

<file path=ppt/theme/theme1.xml><?xml version="1.0" encoding="utf-8"?>
<a:theme xmlns:a="http://schemas.openxmlformats.org/drawingml/2006/main" name="4_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TemplafySlideTemplateConfiguration><![CDATA[{"documentContentValidatorConfiguration":{"enableDocumentContentValidator":false,"documentContentValidatorVersion":0},"elementsMetadata":[],"slideId":"636957682060955772","enableDocumentContentUpdater":true,"version":"1.2"}]]></TemplafySlideTemplateConfiguration>
</file>

<file path=customXml/item2.xml><?xml version="1.0" encoding="utf-8"?>
<TemplafySlideTemplateConfiguration><![CDATA[{"documentContentValidatorConfiguration":{"enableDocumentContentValidator":false,"documentContentValidatorVersion":0},"elementsMetadata":[],"slideId":"636957682060955772","enableDocumentContentUpdater":true,"version":"1.2"}]]></TemplafySlideTemplateConfiguration>
</file>

<file path=customXml/item3.xml><?xml version="1.0" encoding="utf-8"?>
<TemplafySlideTemplateConfiguration><![CDATA[{"documentContentValidatorConfiguration":{"enableDocumentContentValidator":false,"documentContentValidatorVersion":0},"elementsMetadata":[],"slideId":"636957682060955772","enableDocumentContentUpdater":true,"version":"1.2"}]]></TemplafySlideTemplateConfiguration>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TemplafySlideTemplateConfiguration><![CDATA[{"documentContentValidatorConfiguration":{"enableDocumentContentValidator":false,"documentContentValidatorVersion":0},"elementsMetadata":[],"slideId":"636957682060955772","enableDocumentContentUpdater":true,"version":"1.2"}]]></TemplafySlideTemplateConfiguration>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Props1.xml><?xml version="1.0" encoding="utf-8"?>
<ds:datastoreItem xmlns:ds="http://schemas.openxmlformats.org/officeDocument/2006/customXml" ds:itemID="{C54299B7-F1D8-41EB-AF15-D9B28960F8B3}">
  <ds:schemaRefs/>
</ds:datastoreItem>
</file>

<file path=customXml/itemProps2.xml><?xml version="1.0" encoding="utf-8"?>
<ds:datastoreItem xmlns:ds="http://schemas.openxmlformats.org/officeDocument/2006/customXml" ds:itemID="{0130F023-2025-4B23-B4E8-EB935B0593E7}">
  <ds:schemaRefs/>
</ds:datastoreItem>
</file>

<file path=customXml/itemProps3.xml><?xml version="1.0" encoding="utf-8"?>
<ds:datastoreItem xmlns:ds="http://schemas.openxmlformats.org/officeDocument/2006/customXml" ds:itemID="{7CA4184E-A261-4B9B-99E4-9DDD1314C45A}">
  <ds:schemaRefs/>
</ds:datastoreItem>
</file>

<file path=customXml/itemProps4.xml><?xml version="1.0" encoding="utf-8"?>
<ds:datastoreItem xmlns:ds="http://schemas.openxmlformats.org/officeDocument/2006/customXml" ds:itemID="{274CE32F-BAE5-45A8-B64B-4C6904EF8A77}">
  <ds:schemaRefs/>
</ds:datastoreItem>
</file>

<file path=customXml/itemProps5.xml><?xml version="1.0" encoding="utf-8"?>
<ds:datastoreItem xmlns:ds="http://schemas.openxmlformats.org/officeDocument/2006/customXml" ds:itemID="{D792935A-EE29-4D78-94DE-CD978B92AA48}">
  <ds:schemaRefs/>
</ds:datastoreItem>
</file>

<file path=customXml/itemProps6.xml><?xml version="1.0" encoding="utf-8"?>
<ds:datastoreItem xmlns:ds="http://schemas.openxmlformats.org/officeDocument/2006/customXml" ds:itemID="{C7936678-B403-483D-ADD3-58D6879F8655}">
  <ds:schemaRefs/>
</ds:datastoreItem>
</file>

<file path=customXml/itemProps7.xml><?xml version="1.0" encoding="utf-8"?>
<ds:datastoreItem xmlns:ds="http://schemas.openxmlformats.org/officeDocument/2006/customXml" ds:itemID="{043EDC05-A4D6-485F-92EE-9755B8643162}">
  <ds:schemaRefs/>
</ds:datastoreItem>
</file>

<file path=customXml/itemProps8.xml><?xml version="1.0" encoding="utf-8"?>
<ds:datastoreItem xmlns:ds="http://schemas.openxmlformats.org/officeDocument/2006/customXml" ds:itemID="{DC0FA677-DAEE-4EB7-B2DB-F50F581521D3}">
  <ds:schemaRefs/>
</ds:datastoreItem>
</file>

<file path=docProps/app.xml><?xml version="1.0" encoding="utf-8"?>
<Properties xmlns="http://schemas.openxmlformats.org/officeDocument/2006/extended-properties" xmlns:vt="http://schemas.openxmlformats.org/officeDocument/2006/docPropsVTypes">
  <TotalTime>968</TotalTime>
  <Words>308</Words>
  <Application>Microsoft Office PowerPoint</Application>
  <PresentationFormat>Widescreen</PresentationFormat>
  <Paragraphs>82</Paragraphs>
  <Slides>23</Slides>
  <Notes>13</Notes>
  <HiddenSlides>0</HiddenSlides>
  <MMClips>0</MMClips>
  <ScaleCrop>false</ScaleCrop>
  <HeadingPairs>
    <vt:vector size="6" baseType="variant">
      <vt:variant>
        <vt:lpstr>Benyttede skrifttyper</vt:lpstr>
      </vt:variant>
      <vt:variant>
        <vt:i4>10</vt:i4>
      </vt:variant>
      <vt:variant>
        <vt:lpstr>Tema</vt:lpstr>
      </vt:variant>
      <vt:variant>
        <vt:i4>1</vt:i4>
      </vt:variant>
      <vt:variant>
        <vt:lpstr>Slidetitler</vt:lpstr>
      </vt:variant>
      <vt:variant>
        <vt:i4>23</vt:i4>
      </vt:variant>
    </vt:vector>
  </HeadingPairs>
  <TitlesOfParts>
    <vt:vector size="34" baseType="lpstr">
      <vt:lpstr>Aptos</vt:lpstr>
      <vt:lpstr>Arial</vt:lpstr>
      <vt:lpstr>Arial</vt:lpstr>
      <vt:lpstr>Calibri</vt:lpstr>
      <vt:lpstr>Lineto Brown Regular</vt:lpstr>
      <vt:lpstr>Neo Sans Pro</vt:lpstr>
      <vt:lpstr>Neo Sans Pro Medium</vt:lpstr>
      <vt:lpstr>Neo Sans Std Medium</vt:lpstr>
      <vt:lpstr>Times New Roman</vt:lpstr>
      <vt:lpstr>Verdana</vt:lpstr>
      <vt:lpstr>4_Title slides</vt:lpstr>
      <vt:lpstr>PowerPoint-præsentation</vt:lpstr>
      <vt:lpstr>Qujanaq takkussinnaagama!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Qujanaq tusarnaaravit!</vt:lpstr>
    </vt:vector>
  </TitlesOfParts>
  <Company>TECHNICAL UNIVERSITY OF DENMARK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Louise Pollmann-Larsen</dc:creator>
  <cp:lastModifiedBy>Karen Lerch</cp:lastModifiedBy>
  <cp:revision>12</cp:revision>
  <dcterms:created xsi:type="dcterms:W3CDTF">2024-05-29T09:29:15Z</dcterms:created>
  <dcterms:modified xsi:type="dcterms:W3CDTF">2024-06-05T16:54:46Z</dcterms:modified>
</cp:coreProperties>
</file>