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5" r:id="rId2"/>
    <p:sldMasterId id="2147483679" r:id="rId3"/>
  </p:sldMasterIdLst>
  <p:sldIdLst>
    <p:sldId id="269" r:id="rId4"/>
    <p:sldId id="257" r:id="rId5"/>
    <p:sldId id="260" r:id="rId6"/>
    <p:sldId id="268" r:id="rId7"/>
    <p:sldId id="267" r:id="rId8"/>
    <p:sldId id="270" r:id="rId9"/>
    <p:sldId id="26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276A6D-1630-078A-8EF1-C92BE18C3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F90833F-FB51-3B06-C08B-9A5B79BAE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B0DFD9-9CBD-BE35-251C-6D515AFC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10818F-2A75-BA11-E0ED-BFF993B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535048-D68A-5CBC-C7CC-3B9D72AB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801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8503C8-478D-BFD6-5037-FC680F5A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691FA27-140B-ABAA-BF32-298E7BB5C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4CC228-D8AA-D4B8-3C70-39C9D52D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9ED146-9B47-652A-A389-345F7D4F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6F6D1B-3DD5-9772-3B5A-932706D1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34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BDB130E-FAB3-0915-7FF7-A80199758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13C3969-E969-B8EC-E81C-8C478E6F9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A73AB8-07AB-1C1D-0F9A-1D55C95D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017A74-357D-4C63-BF61-490E97A5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FFC577-D9C7-5068-8E5F-F6E69E5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915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B86440-6626-2458-8D26-8616E68F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B76249-C488-140C-D0DA-CE24AE564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A8A7AD-A864-7101-FF9F-02422B5E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A6F-0A44-41F2-AAC1-42896CED78A2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F36B27-B33C-1839-5F52-5215685D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D3FEA3-75A0-9439-6CEE-1D1793D3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4116-0F87-49F5-BD71-510F955212B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28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6E46F-64DF-4C0F-9886-0B29098D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B561FD-8A15-44E2-AAB3-AA707E0F2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E8F262-E2A6-47C8-85DB-EB4B6FD51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C27A279-3D74-4ED8-BB4E-BD95FE60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BF323-1460-45D6-9E73-AA53971B8C61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254093-63AD-452E-893F-6CFCB4AE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EE8BA3-F8DC-4CA1-BDD8-155EC3F8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C5E3-7D40-4F98-BD98-E6DDC33CC428}" type="slidenum">
              <a:rPr lang="nb-NO" smtClean="0"/>
              <a:t>‹nr.›</a:t>
            </a:fld>
            <a:endParaRPr lang="nb-NO"/>
          </a:p>
        </p:txBody>
      </p:sp>
      <p:pic>
        <p:nvPicPr>
          <p:cNvPr id="9" name="Bilde 8" descr="Et bilde som inneholder baseball&#10;&#10;Automatisk generert beskrivelse">
            <a:extLst>
              <a:ext uri="{FF2B5EF4-FFF2-40B4-BE49-F238E27FC236}">
                <a16:creationId xmlns:a16="http://schemas.microsoft.com/office/drawing/2014/main" id="{FC93A577-7C95-499B-A466-9C63F82B8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97"/>
            <a:ext cx="2281561" cy="22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2DA5B7-A432-92EC-5978-5977957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705AA8-CA35-53B5-7F51-AF6F6EB95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A8C207-0701-7306-3A60-8549008A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C07B73-8C4E-209D-F56B-54C09A36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96E155-A976-900E-95D6-F0A92123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8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CF6303-A6F5-13E3-95E8-76DADC3F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FFC4C-A74A-FDBF-794B-993E4E4CF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3D4A03-2FFF-4DB0-B029-FC0BDE39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F48021-C212-A3F2-1694-5D7A9F71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BFD928-95EF-4A41-0294-045CD09D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196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AFFA5-2A5C-C640-7901-4B101E51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EE60DC-7149-4FD9-CDE8-F98046932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08D53E-5B8C-1E71-F617-2FD42D0F7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EAFA7B-9279-1B75-6C13-FF7079AF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20474D-8113-9B89-D1B6-1F82B922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F272812-A708-9A27-DD62-2ADA3F71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7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1452E7-4C48-6634-D9DD-BD5A39E0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25D4EF-7122-6523-D8FE-7A3B5390E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4E2B087-3D34-1D10-598E-F631F1E7B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16D3C33-AEB9-1ADB-B403-DA1FE3811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1F3952-8265-5B6C-CB16-210E96D5D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8F4116B-87B1-CACB-F3BC-ED7BD729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3A39AA7-15DE-B384-61BD-FAAF217B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0233FA5-50CD-9EAF-2CD5-C2520727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15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32BF43-5167-387E-E616-7F6D18EE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FEE61E3-DC19-7717-3BDE-73FA6AC6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7580279-6673-8FA8-50ED-51AC4716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852243-D6ED-610A-816B-A9519B98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66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6AA2075-10BF-CDD0-3460-144FB224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F153EED-1670-D37B-09F3-56A004AD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66D725-6A3D-8955-1B43-116CB896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49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83B7C8-160F-E0E9-66F7-DBC754E7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643CCF-6883-C3FC-6EF9-4DAFB708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72693EC-33B6-8FD0-B86F-FE526831C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6CDA42-C75D-E53F-55DD-FC4DB9F9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68E828-E1FB-5BE1-3A78-DE70E5AD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1535B8-0CE1-357C-DA58-6839BA25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097AE1-B326-810C-E6FB-4162C76E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461845E-5615-36ED-D37E-DB54DA0C9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9E44809-2436-4DD0-4BD0-C99567E81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AE8D0FF-00E6-5BB4-DB93-377E3ECD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1C8A3C9-9F5C-71C8-998D-4C1F0977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F22969-16EF-4923-9CF1-3C2F304B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1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087E8F0-975F-CE5D-F5CA-9D73F14E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BE81C1-5884-70BE-F1D9-85E07815F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62F90B-F2A1-1AF4-7EC4-693BE570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46DD46-ACD9-D23D-9E37-AA171CE57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4D4510-70DF-15D5-8198-0FCE3AA6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9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1" r:id="rId3"/>
    <p:sldLayoutId id="2147483678" r:id="rId4"/>
    <p:sldLayoutId id="2147483653" r:id="rId5"/>
    <p:sldLayoutId id="2147483654" r:id="rId6"/>
    <p:sldLayoutId id="2147483680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F53A69-C218-73D4-6223-6649B729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53EF09-C026-850E-3F49-9BCFB50BA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CA4AE2-FAA0-5232-E66E-FEEDE959D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A6A6F-0A44-41F2-AAC1-42896CED78A2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72941A-CA7A-97C8-A782-E99224FA2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342E55-DEDC-9A2A-84AE-239BB56A1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4116-0F87-49F5-BD71-510F955212B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2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21DF1C-CF2F-4E1B-A602-2F64088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2B5BDB-E04F-4132-AD85-75E85A847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03AE6D-BEA6-4CFC-9981-F0085DFBD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F323-1460-45D6-9E73-AA53971B8C61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6EEF69-1C6E-4A73-AA31-D19A3F552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8F9A1E-A3A6-4C8C-B2A0-98E280E81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BC5E3-7D40-4F98-BD98-E6DDC33CC428}" type="slidenum">
              <a:rPr lang="nb-NO" smtClean="0"/>
              <a:t>‹nr.›</a:t>
            </a:fld>
            <a:endParaRPr lang="nb-NO"/>
          </a:p>
        </p:txBody>
      </p:sp>
      <p:pic>
        <p:nvPicPr>
          <p:cNvPr id="8" name="Bilde 7" descr="Et bilde som inneholder baseball&#10;&#10;Automatisk generert beskrivelse">
            <a:extLst>
              <a:ext uri="{FF2B5EF4-FFF2-40B4-BE49-F238E27FC236}">
                <a16:creationId xmlns:a16="http://schemas.microsoft.com/office/drawing/2014/main" id="{746C9AA5-F105-4A6E-B3D3-10DA18539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97"/>
            <a:ext cx="2281561" cy="2281561"/>
          </a:xfrm>
          <a:prstGeom prst="rect">
            <a:avLst/>
          </a:prstGeom>
        </p:spPr>
      </p:pic>
      <p:pic>
        <p:nvPicPr>
          <p:cNvPr id="10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EA0A93D4-C083-426A-9887-62D3D248D3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434" y="230188"/>
            <a:ext cx="904280" cy="9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 bilde som inneholder vann, utendørs, hav, visning&#10;&#10;Automatisk generert beskrivelse">
            <a:extLst>
              <a:ext uri="{FF2B5EF4-FFF2-40B4-BE49-F238E27FC236}">
                <a16:creationId xmlns:a16="http://schemas.microsoft.com/office/drawing/2014/main" id="{BA9727FF-269D-4140-AD3C-96F46E126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-12192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73A39B0-6E27-4342-B565-BB3C8782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1" y="1014338"/>
            <a:ext cx="9996068" cy="1630907"/>
          </a:xfrm>
        </p:spPr>
        <p:txBody>
          <a:bodyPr>
            <a:noAutofit/>
          </a:bodyPr>
          <a:lstStyle/>
          <a:p>
            <a:r>
              <a:rPr lang="nb-NO" b="1" i="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Norgemi ikorfartorteqarneq</a:t>
            </a:r>
            <a:endParaRPr lang="nb-NO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099F1BF-8160-4A83-AFBE-68F16DCC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904" y="5843662"/>
            <a:ext cx="4775075" cy="559656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13.05.23 Ingrid Thunem</a:t>
            </a:r>
          </a:p>
        </p:txBody>
      </p:sp>
    </p:spTree>
    <p:extLst>
      <p:ext uri="{BB962C8B-B14F-4D97-AF65-F5344CB8AC3E}">
        <p14:creationId xmlns:p14="http://schemas.microsoft.com/office/powerpoint/2010/main" val="34590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klær, innendørs, vegg&#10;&#10;Automatisk generert beskrivelse">
            <a:extLst>
              <a:ext uri="{FF2B5EF4-FFF2-40B4-BE49-F238E27FC236}">
                <a16:creationId xmlns:a16="http://schemas.microsoft.com/office/drawing/2014/main" id="{CE667DCE-F404-F06B-F813-28E66F6D6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249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8D7518-2679-10A6-E868-2C5DAF08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Ingrid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Norgemi inuusuttut innarluutillit siulittaasuat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ENIL-imi siulersuisuni ilaasortaq (Europami inuit innarluutillit nammineernerusumik inuuneqalernissaanik suliaqartut, ullumikkut Norgemut assersuunneqarpoq)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Inuit pisinnaatitaaffiinik ukkassineq</a:t>
            </a:r>
          </a:p>
          <a:p>
            <a:pPr marL="0" indent="0">
              <a:buNone/>
            </a:pPr>
            <a:endParaRPr lang="nb-NO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306A620E-D0AB-C9E2-1A23-54904231BBE7}"/>
              </a:ext>
            </a:extLst>
          </p:cNvPr>
          <p:cNvSpPr txBox="1"/>
          <p:nvPr/>
        </p:nvSpPr>
        <p:spPr>
          <a:xfrm>
            <a:off x="6921910" y="875194"/>
            <a:ext cx="4195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dirty="0" err="1">
                <a:solidFill>
                  <a:schemeClr val="accent2">
                    <a:lumMod val="75000"/>
                  </a:schemeClr>
                </a:solidFill>
              </a:rPr>
              <a:t>Inuusuttut</a:t>
            </a:r>
            <a:r>
              <a:rPr lang="da-DK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a-DK" sz="3000" b="1" dirty="0" err="1">
                <a:solidFill>
                  <a:schemeClr val="accent2">
                    <a:lumMod val="75000"/>
                  </a:schemeClr>
                </a:solidFill>
              </a:rPr>
              <a:t>piginnaanikkillisimasut</a:t>
            </a:r>
            <a:endParaRPr lang="kl-GL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1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may contain: 3 people, people standing">
            <a:extLst>
              <a:ext uri="{FF2B5EF4-FFF2-40B4-BE49-F238E27FC236}">
                <a16:creationId xmlns:a16="http://schemas.microsoft.com/office/drawing/2014/main" id="{02E639BA-5D98-E952-10B1-B013FE2E8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r="7817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70FC4B-744C-FACE-C082-196D7AD1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Namminerisamik inuuneqarneq</a:t>
            </a:r>
            <a:br>
              <a:rPr lang="nb-NO" sz="4000" dirty="0"/>
            </a:b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71AACD-5273-5B31-1E43-ABE55CDB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2000" dirty="0"/>
              <a:t>Namminerisamik inuuneqarneq</a:t>
            </a:r>
            <a:r>
              <a:rPr lang="nb-NO" sz="2000" dirty="0">
                <a:sym typeface="Wingdings" panose="05000000000000000000" pitchFamily="2" charset="2"/>
              </a:rPr>
              <a:t> nammineq piumasaqaatit malillugit inuuneq, inooriaatsit assigiinngitsut – illit toqqakkatit</a:t>
            </a:r>
          </a:p>
          <a:p>
            <a:pPr marL="0" indent="0">
              <a:buNone/>
            </a:pPr>
            <a:r>
              <a:rPr lang="nb-NO" sz="2000" dirty="0">
                <a:sym typeface="Wingdings" panose="05000000000000000000" pitchFamily="2" charset="2"/>
              </a:rPr>
              <a:t>CRPD artikel 19</a:t>
            </a:r>
          </a:p>
          <a:p>
            <a:pPr marL="0" indent="0">
              <a:buNone/>
            </a:pPr>
            <a:r>
              <a:rPr lang="nb-NO" sz="2000" dirty="0">
                <a:sym typeface="Wingdings" panose="05000000000000000000" pitchFamily="2" charset="2"/>
              </a:rPr>
              <a:t>Naligiinneq aamma peqataaneq</a:t>
            </a:r>
          </a:p>
          <a:p>
            <a:pPr marL="0" indent="0">
              <a:buNone/>
            </a:pPr>
            <a:r>
              <a:rPr lang="nb-NO" sz="2000" dirty="0"/>
              <a:t>Inuit pisinnaatitaaffii pillugit assigiipput, aaqqiissutilli najukkamiittariaqarput</a:t>
            </a:r>
          </a:p>
          <a:p>
            <a:pPr marL="0" indent="0">
              <a:buNone/>
            </a:pPr>
            <a:r>
              <a:rPr lang="nb-NO" sz="2000" dirty="0"/>
              <a:t>Uagutsinnit uagutsinnut</a:t>
            </a:r>
          </a:p>
          <a:p>
            <a:pPr marL="0" indent="0">
              <a:buNone/>
            </a:pPr>
            <a:r>
              <a:rPr lang="nb-NO" sz="2000" dirty="0"/>
              <a:t>BPA malillugu Norgemi inuuneq namminerisaq</a:t>
            </a:r>
          </a:p>
          <a:p>
            <a:pPr marL="0" indent="0">
              <a:buNone/>
            </a:pPr>
            <a:r>
              <a:rPr lang="nb-NO" sz="2000" dirty="0"/>
              <a:t>ULOBA </a:t>
            </a:r>
            <a:r>
              <a:rPr lang="nb-NO" sz="2000" dirty="0">
                <a:sym typeface="Wingdings" panose="05000000000000000000" pitchFamily="2" charset="2"/>
              </a:rPr>
              <a:t> USA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10773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1D8AB7-7CA1-730C-FB0E-0DAE2273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nb-NO" sz="4000" dirty="0"/>
              <a:t>Norgemi ikorfartorteqarneq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E7E1C6-6950-1790-55F7-FD7EA323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7741"/>
            <a:ext cx="6797405" cy="3912973"/>
          </a:xfrm>
        </p:spPr>
        <p:txBody>
          <a:bodyPr>
            <a:normAutofit fontScale="92500" lnSpcReduction="10000"/>
          </a:bodyPr>
          <a:lstStyle/>
          <a:p>
            <a:r>
              <a:rPr lang="nb-NO" sz="2000" dirty="0"/>
              <a:t>BPA – tigusisumiit aqutsisumut ( kina, suna, qaqugu)</a:t>
            </a:r>
          </a:p>
          <a:p>
            <a:r>
              <a:rPr lang="nb-NO" sz="2000" dirty="0"/>
              <a:t>Kommuni akiliivoq – inatsisitigut pisussaaffiit</a:t>
            </a:r>
          </a:p>
          <a:p>
            <a:r>
              <a:rPr lang="nb-NO" sz="2000" dirty="0"/>
              <a:t>Pisiortortitsisoq (ULOBA) </a:t>
            </a:r>
            <a:r>
              <a:rPr lang="nb-NO" sz="2000" dirty="0">
                <a:sym typeface="Wingdings" panose="05000000000000000000" pitchFamily="2" charset="2"/>
              </a:rPr>
              <a:t> ikiuineq</a:t>
            </a:r>
            <a:endParaRPr lang="nb-NO" sz="2000" dirty="0"/>
          </a:p>
          <a:p>
            <a:r>
              <a:rPr lang="nb-NO" sz="2000" dirty="0"/>
              <a:t>Sap.ak. tiimit (4 – 375)</a:t>
            </a:r>
          </a:p>
          <a:p>
            <a:r>
              <a:rPr lang="nb-NO" sz="2000" dirty="0"/>
              <a:t>Nammineq aalajangiisinnaneq (Empowerment)</a:t>
            </a:r>
          </a:p>
          <a:p>
            <a:r>
              <a:rPr lang="nb-NO" sz="2000" dirty="0"/>
              <a:t>Meeqqat(angajoqqaat)</a:t>
            </a:r>
          </a:p>
          <a:p>
            <a:r>
              <a:rPr lang="nb-NO" sz="2000" dirty="0"/>
              <a:t>Nakorsaatinik pisariaqartitsineq</a:t>
            </a:r>
          </a:p>
          <a:p>
            <a:r>
              <a:rPr lang="nb-NO" sz="2000" dirty="0"/>
              <a:t>Angalaneq</a:t>
            </a:r>
          </a:p>
          <a:p>
            <a:r>
              <a:rPr lang="nb-NO" sz="2000" dirty="0"/>
              <a:t>Avannaani inukitsuni/innuttaasukitsuni</a:t>
            </a:r>
          </a:p>
          <a:p>
            <a:r>
              <a:rPr lang="nb-NO" sz="2000" dirty="0"/>
              <a:t>Isumaqatigiissutit (aningaasarsiat+ tiimit)</a:t>
            </a:r>
          </a:p>
          <a:p>
            <a:r>
              <a:rPr lang="nb-NO" sz="2000" dirty="0"/>
              <a:t>Unamminartut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03B589-EA8F-73A5-33C0-8ACCD023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258882"/>
            <a:ext cx="3995623" cy="2986727"/>
          </a:xfrm>
          <a:prstGeom prst="rect">
            <a:avLst/>
          </a:prstGeom>
        </p:spPr>
      </p:pic>
      <p:pic>
        <p:nvPicPr>
          <p:cNvPr id="4" name="Bilde 3" descr="Et bilde som inneholder gressklipper, sete&#10;&#10;Automatisk generert beskrivelse">
            <a:extLst>
              <a:ext uri="{FF2B5EF4-FFF2-40B4-BE49-F238E27FC236}">
                <a16:creationId xmlns:a16="http://schemas.microsoft.com/office/drawing/2014/main" id="{6AF2CE84-7D5C-D9CF-9FD6-DEBD5F77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95" y="3504492"/>
            <a:ext cx="3867944" cy="28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0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utendørs, klær, person, tre&#10;&#10;Automatisk generert beskrivelse">
            <a:extLst>
              <a:ext uri="{FF2B5EF4-FFF2-40B4-BE49-F238E27FC236}">
                <a16:creationId xmlns:a16="http://schemas.microsoft.com/office/drawing/2014/main" id="{D28A42E1-513D-2971-BD75-E0FF5316E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1" name="Bilde 20" descr="Et bilde som inneholder hjul, utendørs, Landkjøretøy, kjøretøy&#10;&#10;Automatisk generert beskrivelse">
            <a:extLst>
              <a:ext uri="{FF2B5EF4-FFF2-40B4-BE49-F238E27FC236}">
                <a16:creationId xmlns:a16="http://schemas.microsoft.com/office/drawing/2014/main" id="{26372977-5E64-2174-391E-AC567A3B5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5" name="Bilde 14" descr="Et bilde som inneholder klær, person, vegg, innendørs&#10;&#10;Automatisk generert beskrivelse">
            <a:extLst>
              <a:ext uri="{FF2B5EF4-FFF2-40B4-BE49-F238E27FC236}">
                <a16:creationId xmlns:a16="http://schemas.microsoft.com/office/drawing/2014/main" id="{78540645-ECD3-36E6-CE73-AC9A5744E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F9E117-BC9F-BDDE-F68A-7B4EEDBF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 dirty="0" err="1">
                <a:latin typeface="+mj-lt"/>
                <a:ea typeface="+mj-ea"/>
                <a:cs typeface="+mj-cs"/>
              </a:rPr>
              <a:t>Nammineerlunga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inuuninni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oqaluttuassartara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68B6EBF-5BFA-E851-44D9-0FD52BAFD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 err="1"/>
              <a:t>Ikorfartorteqarneq</a:t>
            </a:r>
            <a:r>
              <a:rPr lang="en-US" sz="1700" dirty="0"/>
              <a:t> </a:t>
            </a:r>
            <a:r>
              <a:rPr lang="en-US" sz="1700" dirty="0" err="1"/>
              <a:t>aqqutissiuussivoq</a:t>
            </a:r>
            <a:r>
              <a:rPr lang="en-US" sz="1700" dirty="0"/>
              <a:t> – </a:t>
            </a:r>
            <a:r>
              <a:rPr lang="en-US" sz="1700" dirty="0" err="1"/>
              <a:t>nammineq</a:t>
            </a:r>
            <a:r>
              <a:rPr lang="en-US" sz="1700" dirty="0"/>
              <a:t> </a:t>
            </a:r>
            <a:r>
              <a:rPr lang="en-US" sz="1700" dirty="0" err="1"/>
              <a:t>naalakkersuilluni</a:t>
            </a:r>
            <a:endParaRPr lang="en-US" sz="1700" dirty="0"/>
          </a:p>
          <a:p>
            <a:r>
              <a:rPr lang="en-US" sz="1700" dirty="0" err="1"/>
              <a:t>Ilinniagaqarneq</a:t>
            </a:r>
            <a:endParaRPr lang="en-US" sz="1700" dirty="0"/>
          </a:p>
          <a:p>
            <a:r>
              <a:rPr lang="en-US" sz="1700" dirty="0" err="1"/>
              <a:t>Suliffik</a:t>
            </a:r>
            <a:endParaRPr lang="en-US" sz="1700" dirty="0"/>
          </a:p>
          <a:p>
            <a:r>
              <a:rPr lang="en-US" sz="1700" dirty="0" err="1"/>
              <a:t>Nammineq</a:t>
            </a:r>
            <a:r>
              <a:rPr lang="en-US" sz="1700" dirty="0"/>
              <a:t> </a:t>
            </a:r>
            <a:r>
              <a:rPr lang="en-US" sz="1700" dirty="0" err="1"/>
              <a:t>illoqarneq</a:t>
            </a:r>
            <a:endParaRPr lang="en-US" sz="1700" dirty="0"/>
          </a:p>
          <a:p>
            <a:r>
              <a:rPr lang="en-US" sz="1700" dirty="0" err="1"/>
              <a:t>Sungiusarneq</a:t>
            </a:r>
            <a:endParaRPr lang="en-US" sz="1700" dirty="0"/>
          </a:p>
          <a:p>
            <a:r>
              <a:rPr lang="en-US" sz="1700" dirty="0" err="1"/>
              <a:t>Silami</a:t>
            </a:r>
            <a:r>
              <a:rPr lang="en-US" sz="1700" dirty="0"/>
              <a:t> – </a:t>
            </a:r>
            <a:r>
              <a:rPr lang="en-US" sz="1700" dirty="0" err="1"/>
              <a:t>asimi</a:t>
            </a:r>
            <a:r>
              <a:rPr lang="en-US" sz="1700" dirty="0"/>
              <a:t>/</a:t>
            </a:r>
            <a:r>
              <a:rPr lang="en-US" sz="1700" dirty="0" err="1"/>
              <a:t>nunami</a:t>
            </a:r>
            <a:endParaRPr lang="en-US" sz="1700" dirty="0"/>
          </a:p>
          <a:p>
            <a:r>
              <a:rPr lang="en-US" sz="1700" dirty="0" err="1"/>
              <a:t>Ilaquttat</a:t>
            </a:r>
            <a:r>
              <a:rPr lang="en-US" sz="1700" dirty="0"/>
              <a:t> </a:t>
            </a:r>
            <a:r>
              <a:rPr lang="en-US" sz="1700" dirty="0" err="1"/>
              <a:t>ikinngutillu</a:t>
            </a:r>
            <a:r>
              <a:rPr lang="en-US" sz="1700" dirty="0"/>
              <a:t> </a:t>
            </a:r>
            <a:r>
              <a:rPr lang="en-US" sz="1700" dirty="0" err="1"/>
              <a:t>ikiorlugit</a:t>
            </a:r>
            <a:endParaRPr lang="en-US" sz="1700" dirty="0"/>
          </a:p>
          <a:p>
            <a:r>
              <a:rPr lang="en-US" sz="1700" dirty="0" err="1"/>
              <a:t>Nakorsaatinik</a:t>
            </a:r>
            <a:r>
              <a:rPr lang="en-US" sz="1700" dirty="0"/>
              <a:t> </a:t>
            </a:r>
            <a:r>
              <a:rPr lang="en-US" sz="1700" dirty="0" err="1"/>
              <a:t>pisariaqartitisneq</a:t>
            </a:r>
            <a:endParaRPr lang="en-US" sz="1700" dirty="0"/>
          </a:p>
          <a:p>
            <a:r>
              <a:rPr lang="en-US" sz="1700" dirty="0" err="1"/>
              <a:t>Akuersaarneq</a:t>
            </a:r>
            <a:r>
              <a:rPr lang="en-US" sz="1700" dirty="0"/>
              <a:t>– </a:t>
            </a:r>
            <a:r>
              <a:rPr lang="en-US" sz="1700" dirty="0" err="1"/>
              <a:t>inuit</a:t>
            </a:r>
            <a:r>
              <a:rPr lang="en-US" sz="1700" dirty="0"/>
              <a:t> </a:t>
            </a:r>
            <a:r>
              <a:rPr lang="en-US" sz="1700" dirty="0" err="1"/>
              <a:t>uanga</a:t>
            </a:r>
            <a:r>
              <a:rPr lang="en-US" sz="1700" dirty="0"/>
              <a:t> </a:t>
            </a:r>
            <a:r>
              <a:rPr lang="en-US" sz="1700" dirty="0" err="1"/>
              <a:t>toqqakkakka</a:t>
            </a:r>
            <a:endParaRPr lang="en-US" sz="1700" dirty="0"/>
          </a:p>
        </p:txBody>
      </p:sp>
      <p:pic>
        <p:nvPicPr>
          <p:cNvPr id="11" name="Bilde 10" descr="Et bilde som inneholder klær, vegg, person, innendørs&#10;&#10;Automatisk generert beskrivelse">
            <a:extLst>
              <a:ext uri="{FF2B5EF4-FFF2-40B4-BE49-F238E27FC236}">
                <a16:creationId xmlns:a16="http://schemas.microsoft.com/office/drawing/2014/main" id="{4E1CEA81-77CD-2C81-1AEE-DFC3D0CCB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11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15FC3C-467D-1C68-F8D7-2059DCC3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da-DK" dirty="0" err="1"/>
              <a:t>Akisusimassaaq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E6CFCF-523B-735D-2593-B95FA18C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fontScale="85000" lnSpcReduction="10000"/>
          </a:bodyPr>
          <a:lstStyle/>
          <a:p>
            <a:r>
              <a:rPr lang="en-GB" sz="2000" dirty="0" err="1"/>
              <a:t>Inooqatigiinnikkut</a:t>
            </a:r>
            <a:r>
              <a:rPr lang="en-GB" sz="2000" dirty="0"/>
              <a:t> </a:t>
            </a:r>
            <a:r>
              <a:rPr lang="en-GB" sz="2000" dirty="0" err="1"/>
              <a:t>aningaasaqarnermi</a:t>
            </a:r>
            <a:r>
              <a:rPr lang="en-GB" sz="2000" dirty="0"/>
              <a:t> </a:t>
            </a:r>
            <a:r>
              <a:rPr lang="en-GB" sz="2000" dirty="0" err="1"/>
              <a:t>iluanaarutit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Angajoqqaat</a:t>
            </a:r>
            <a:r>
              <a:rPr lang="en-GB" sz="2000" dirty="0"/>
              <a:t>/</a:t>
            </a:r>
            <a:r>
              <a:rPr lang="en-GB" sz="2000" dirty="0" err="1"/>
              <a:t>inooqatigisaq</a:t>
            </a:r>
            <a:r>
              <a:rPr lang="en-GB" sz="2000" dirty="0"/>
              <a:t> </a:t>
            </a:r>
            <a:r>
              <a:rPr lang="en-GB" sz="2000" dirty="0" err="1"/>
              <a:t>sulisinnaapput</a:t>
            </a:r>
            <a:br>
              <a:rPr lang="en-GB" sz="2000" dirty="0"/>
            </a:br>
            <a:r>
              <a:rPr lang="en-GB" sz="2000" dirty="0"/>
              <a:t>- Inuit </a:t>
            </a:r>
            <a:r>
              <a:rPr lang="en-GB" sz="2000" dirty="0" err="1"/>
              <a:t>innarluutillit</a:t>
            </a:r>
            <a:r>
              <a:rPr lang="en-GB" sz="2000" dirty="0"/>
              <a:t> </a:t>
            </a:r>
            <a:r>
              <a:rPr lang="en-GB" sz="2000" dirty="0" err="1"/>
              <a:t>sulisinnaapput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Timikkut</a:t>
            </a:r>
            <a:r>
              <a:rPr lang="en-GB" sz="2000" dirty="0"/>
              <a:t> / </a:t>
            </a:r>
            <a:r>
              <a:rPr lang="en-GB" sz="2000" dirty="0" err="1"/>
              <a:t>isumakkut</a:t>
            </a:r>
            <a:r>
              <a:rPr lang="en-GB" sz="2000" dirty="0"/>
              <a:t> </a:t>
            </a:r>
            <a:r>
              <a:rPr lang="en-GB" sz="2000" dirty="0" err="1"/>
              <a:t>peqqinneruneq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Minnerusumik</a:t>
            </a:r>
            <a:r>
              <a:rPr lang="en-GB" sz="2000" dirty="0"/>
              <a:t> </a:t>
            </a:r>
            <a:r>
              <a:rPr lang="en-GB" sz="2000" dirty="0" err="1"/>
              <a:t>nakorsaatitorneq</a:t>
            </a:r>
            <a:r>
              <a:rPr lang="en-GB" sz="2000" dirty="0"/>
              <a:t> -  </a:t>
            </a:r>
            <a:r>
              <a:rPr lang="en-GB" sz="2000" dirty="0" err="1"/>
              <a:t>aalaneruneq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Ikiortit</a:t>
            </a:r>
            <a:r>
              <a:rPr lang="en-GB" sz="2000" dirty="0"/>
              <a:t> </a:t>
            </a:r>
            <a:r>
              <a:rPr lang="en-GB" sz="2000" dirty="0" err="1"/>
              <a:t>immikkut</a:t>
            </a:r>
            <a:r>
              <a:rPr lang="en-GB" sz="2000" dirty="0"/>
              <a:t> </a:t>
            </a:r>
            <a:r>
              <a:rPr lang="en-GB" sz="2000" dirty="0" err="1"/>
              <a:t>sungiusarneqartarput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Annikinnerusumik</a:t>
            </a:r>
            <a:r>
              <a:rPr lang="en-GB" sz="2000" dirty="0"/>
              <a:t> </a:t>
            </a:r>
            <a:r>
              <a:rPr lang="en-GB" sz="2000" dirty="0" err="1"/>
              <a:t>allaffissorneq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 err="1"/>
              <a:t>Pitsaaqutit</a:t>
            </a:r>
            <a:r>
              <a:rPr lang="en-GB" sz="2000" dirty="0"/>
              <a:t> </a:t>
            </a:r>
            <a:r>
              <a:rPr lang="en-GB" sz="2000" dirty="0" err="1"/>
              <a:t>allat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Kinguaassiutikkut</a:t>
            </a:r>
            <a:r>
              <a:rPr lang="en-GB" sz="2000" dirty="0"/>
              <a:t> </a:t>
            </a:r>
            <a:r>
              <a:rPr lang="en-GB" sz="2000" dirty="0" err="1"/>
              <a:t>kannguttaatsuliorsinnaanerit</a:t>
            </a:r>
            <a:r>
              <a:rPr lang="en-GB" sz="2000" dirty="0"/>
              <a:t>/ </a:t>
            </a:r>
            <a:r>
              <a:rPr lang="en-GB" sz="2000" dirty="0" err="1"/>
              <a:t>innarliisinnaanerit</a:t>
            </a:r>
            <a:r>
              <a:rPr lang="en-GB" sz="2000" dirty="0"/>
              <a:t> </a:t>
            </a:r>
            <a:r>
              <a:rPr lang="en-GB" sz="2000" dirty="0" err="1"/>
              <a:t>annikinnerusut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Inummut</a:t>
            </a:r>
            <a:r>
              <a:rPr lang="en-GB" sz="2000" dirty="0"/>
              <a:t> </a:t>
            </a:r>
            <a:r>
              <a:rPr lang="en-GB" sz="2000" dirty="0" err="1"/>
              <a:t>namminermut</a:t>
            </a:r>
            <a:r>
              <a:rPr lang="en-GB" sz="2000" dirty="0"/>
              <a:t> </a:t>
            </a:r>
            <a:r>
              <a:rPr lang="en-GB" sz="2000" dirty="0" err="1"/>
              <a:t>aalajangiineq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Nammineq</a:t>
            </a:r>
            <a:r>
              <a:rPr lang="en-GB" sz="2000" dirty="0"/>
              <a:t> </a:t>
            </a:r>
            <a:r>
              <a:rPr lang="en-GB" sz="2000" dirty="0" err="1"/>
              <a:t>inuunermi</a:t>
            </a:r>
            <a:r>
              <a:rPr lang="en-GB" sz="2000" dirty="0"/>
              <a:t> </a:t>
            </a:r>
            <a:r>
              <a:rPr lang="en-GB" sz="2000" dirty="0" err="1"/>
              <a:t>piumasaqaatit</a:t>
            </a:r>
            <a:r>
              <a:rPr lang="en-GB" sz="2000" dirty="0"/>
              <a:t> </a:t>
            </a:r>
            <a:r>
              <a:rPr lang="en-GB" sz="2000" dirty="0" err="1"/>
              <a:t>malillugit</a:t>
            </a:r>
            <a:r>
              <a:rPr lang="en-GB" sz="2000" dirty="0"/>
              <a:t> </a:t>
            </a:r>
            <a:r>
              <a:rPr lang="en-GB" sz="2000" dirty="0" err="1"/>
              <a:t>kiffaanngissuseqarneq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eqqarsartaatsikkut</a:t>
            </a:r>
            <a:r>
              <a:rPr lang="en-GB" sz="2000" dirty="0"/>
              <a:t> </a:t>
            </a:r>
            <a:r>
              <a:rPr lang="en-GB" sz="2000" dirty="0" err="1"/>
              <a:t>peqqissuuneq</a:t>
            </a:r>
            <a:r>
              <a:rPr lang="en-GB" sz="2000" dirty="0"/>
              <a:t> </a:t>
            </a:r>
            <a:r>
              <a:rPr lang="en-GB" sz="2000" dirty="0" err="1"/>
              <a:t>inooqataanerlu</a:t>
            </a:r>
            <a:endParaRPr lang="en-GB" sz="1500" dirty="0"/>
          </a:p>
          <a:p>
            <a:pPr marL="0" indent="0">
              <a:buNone/>
            </a:pPr>
            <a:r>
              <a:rPr lang="en-GB" sz="1500" dirty="0"/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51627-0196-D4FF-9086-1D4315E0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99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ADCCE4BC-6D6E-5936-6CB5-CB3268E70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r="11611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17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9B05A4-206F-450F-BAD8-0BD0E4E3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Apeqqutit</a:t>
            </a:r>
            <a:r>
              <a:rPr lang="en-US" sz="4000" dirty="0"/>
              <a:t>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23A1734-A739-40DA-A4DC-BCA7C9EDF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7" b="-2"/>
          <a:stretch/>
        </p:blipFill>
        <p:spPr>
          <a:xfrm rot="5400000">
            <a:off x="733957" y="1028271"/>
            <a:ext cx="5289986" cy="492909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9129DA-8C6A-44CB-AFE0-3A104F7D5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228" y="2508105"/>
            <a:ext cx="470934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dirty="0" err="1"/>
              <a:t>Qujanaq</a:t>
            </a:r>
            <a:endParaRPr lang="en-US" sz="2000" dirty="0"/>
          </a:p>
          <a:p>
            <a:pPr marL="0"/>
            <a:r>
              <a:rPr lang="en-US" sz="2000" dirty="0" err="1"/>
              <a:t>Uani</a:t>
            </a:r>
            <a:r>
              <a:rPr lang="en-US" sz="2000" dirty="0"/>
              <a:t> </a:t>
            </a:r>
            <a:r>
              <a:rPr lang="en-US" sz="2000"/>
              <a:t>attaviginnga: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Ingrid.Thunem@gmail.com</a:t>
            </a:r>
          </a:p>
        </p:txBody>
      </p:sp>
    </p:spTree>
    <p:extLst>
      <p:ext uri="{BB962C8B-B14F-4D97-AF65-F5344CB8AC3E}">
        <p14:creationId xmlns:p14="http://schemas.microsoft.com/office/powerpoint/2010/main" val="31034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235</Words>
  <Application>Microsoft Office PowerPoint</Application>
  <PresentationFormat>Widescreen</PresentationFormat>
  <Paragraphs>45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Office-tema</vt:lpstr>
      <vt:lpstr>Office-tema</vt:lpstr>
      <vt:lpstr>Norgemi ikorfartorteqarneq</vt:lpstr>
      <vt:lpstr>PowerPoint-præsentation</vt:lpstr>
      <vt:lpstr>Namminerisamik inuuneqarneq </vt:lpstr>
      <vt:lpstr>Norgemi ikorfartorteqarneq</vt:lpstr>
      <vt:lpstr>Nammineerlunga inuuninni oqaluttuassartara</vt:lpstr>
      <vt:lpstr>Akisusimassaaq?</vt:lpstr>
      <vt:lpstr>Apeqqutit?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Ingrid Thunem</dc:creator>
  <cp:lastModifiedBy>Drude Daverkosen</cp:lastModifiedBy>
  <cp:revision>16</cp:revision>
  <dcterms:created xsi:type="dcterms:W3CDTF">2023-05-12T17:55:24Z</dcterms:created>
  <dcterms:modified xsi:type="dcterms:W3CDTF">2023-05-31T18:10:06Z</dcterms:modified>
</cp:coreProperties>
</file>