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771CAB-3561-FA88-8AEF-9528F07BD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C5AD0AC-3C84-73C9-F282-3B3C9C68B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E05E8-1AB0-40DC-B0CD-F3EB41B04706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8E78A4D-1AEA-ED14-6A18-3DC94803D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C8D7AC-F21A-B5B9-7E1E-B0C9BB838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E0-72C7-4340-A88E-61B41369161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536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CE535A7-44CA-6320-A046-2285E4B3B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7DCCFF-A13F-3822-FDEC-D44296F26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1C89FDF-5DD7-B5C0-2E71-5864BD06CD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EE05E8-1AB0-40DC-B0CD-F3EB41B04706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BE5776E-890D-0F52-34CB-2F524A971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29A8A89-3C98-68F5-82B1-215F76570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D72BE0-72C7-4340-A88E-61B41369161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774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5AEED7A-2E60-D40F-348B-6BD0726D2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Ældretalsmanden og sekretariatet</a:t>
            </a:r>
            <a:endParaRPr lang="kl-GL" sz="28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84A39A3-9E68-D525-7572-521C8F7D94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09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49394BD-BC43-FEEA-26C4-F1162836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Nanginnera…</a:t>
            </a:r>
            <a:endParaRPr lang="kl-GL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79D2151-1134-CD38-870D-218409D2E0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19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63357A6-96D4-A352-EEFA-59E05DE88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Hvad skal man gøre ved demens?</a:t>
            </a:r>
            <a:endParaRPr lang="kl-GL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9C1BFF4-4456-AF39-86C1-6E4E5C1FC9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43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8BC9F68-3566-BBDE-221B-8BEE1F886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Fortsat…</a:t>
            </a:r>
            <a:endParaRPr lang="kl-GL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DCE3CDC-952B-9E20-90CD-7716003B6B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32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64C5A31-8672-FC14-6E8A-3F6AD6240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Fortsat…</a:t>
            </a:r>
            <a:endParaRPr lang="kl-GL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0A96BE2-F6EE-EACB-2639-6B538BBE30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70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44CD50C-C677-33B2-D9B6-01478ACDD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da-DK" sz="3600" i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Sådan foregår udredning for demens</a:t>
            </a:r>
            <a:br>
              <a:rPr lang="da-DK" sz="1050" b="1" i="0">
                <a:solidFill>
                  <a:srgbClr val="192B37"/>
                </a:solidFill>
                <a:effectLst/>
                <a:highlight>
                  <a:srgbClr val="FFFFFF"/>
                </a:highlight>
                <a:latin typeface="IBM Plex Sans" panose="020B0503050203000203" pitchFamily="34" charset="0"/>
              </a:rPr>
            </a:br>
            <a:br>
              <a:rPr kumimoji="0" lang="da-DK" sz="21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kl-GL" sz="2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A3064E8-287F-073E-A37A-F7A8BBF459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84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4C07F43-0D93-46FE-CADF-B3279DDA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Sande historier, ældres oplevelser</a:t>
            </a:r>
            <a:endParaRPr lang="kl-GL" sz="40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F5A1B8F-62E2-5FC0-B61F-EAFC6D3E2D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48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841E136-3497-8F69-851E-FEC958956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Piviusunik aallaavillit,utoqqaat nalaattagaat</a:t>
            </a:r>
            <a:endParaRPr lang="kl-GL" sz="40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51D6B3B-C20D-A26F-459D-CE09C66DDD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02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D511E77-724D-1AD6-88C2-4B8B25DAB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b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Utoqqaat Nipaat, afholdte generalforsamling i juni 2024</a:t>
            </a:r>
            <a:endParaRPr lang="en-US" sz="3700" b="1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849C59A-A542-21BE-F345-7B820A9D0D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10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20B244E-075D-BEB6-ECDD-B556DE224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Gode initiative der bør bibeholdes;</a:t>
            </a:r>
            <a:endParaRPr lang="en-US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66346EC-48CD-E3A9-8A9E-957382BD51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20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6E18873-1B37-2043-5786-A694DC410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Fortsat…</a:t>
            </a:r>
            <a:endParaRPr lang="kl-GL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79257A7-E4BD-7C27-8049-5F3DA32099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68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7190FF8-6A91-BE7C-8598-04B7958A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Statistik</a:t>
            </a:r>
            <a:endParaRPr lang="en-US" kern="1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F7FCBAC-346B-7640-1A32-278A95E95D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3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97E6EB4-4F3A-062E-800F-B759C9485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 ældes i tryghed</a:t>
            </a:r>
            <a:endParaRPr lang="da-DK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1BC6707-9C4F-9D23-409E-48ED919373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7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A72422B-D47F-DA57-698A-5761B6BE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Statistik fra august 2024 </a:t>
            </a:r>
            <a:br>
              <a:rPr lang="da-DK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da-DK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a-DK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Borgere under </a:t>
            </a:r>
            <a:r>
              <a:rPr kumimoji="0" lang="da-DK" sz="24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67 år med handicap, samt personer med demens som bor i alderdomshjem.</a:t>
            </a:r>
            <a:br>
              <a:rPr kumimoji="0" lang="da-DK" sz="21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kl-GL" sz="2100" b="1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D525B40-99D0-1E52-B742-8C4A3AA5DF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04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15F2098-3E30-E301-E26D-D99B49E4F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Borgere med demens</a:t>
            </a:r>
            <a:endParaRPr lang="kl-GL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38B24AB-C9FB-C061-6446-469F350DE4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83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16BF9DB-D7C1-08DB-F745-B6F409E68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Ældre med handicap som får støtte i egen bolig – ældre med handicap som får støtte mens de venter på en plads på plejehjem</a:t>
            </a:r>
            <a:endParaRPr lang="kl-GL" sz="3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F8BD5D2-B5CD-664E-1481-BD8EDF05F4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02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84C4DC6-8DEC-C49C-77E8-9E48708CC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Fortsat…</a:t>
            </a:r>
            <a:endParaRPr lang="kl-GL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C7B7337-376C-D075-B8BF-3381879536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89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C08386B-8B5F-DD5D-5328-C86A331B0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Fortsat…</a:t>
            </a:r>
            <a:endParaRPr lang="kl-GL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08F8E1F-6A38-851E-7479-A6210AC367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50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30AFEE8-CBEF-CE8B-A6C7-8A4D60CC8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Inuit innarluutilittut taperserneqartartut 67-it ataallugit ukiullit utoqqaat illuaniisinneqartut</a:t>
            </a:r>
            <a:endParaRPr lang="kl-GL" sz="4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6F6C595-BA33-1DB0-22D7-5754BBEB95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65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642F329-0362-9608-305C-5F2106A9F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Nanginnera…</a:t>
            </a:r>
            <a:endParaRPr lang="kl-GL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1798C2C-AEBF-BB4F-DBE1-3DE8AFB2CA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40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Widescreen</PresentationFormat>
  <Paragraphs>20</Paragraphs>
  <Slides>20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IBM Plex Sans</vt:lpstr>
      <vt:lpstr>Roboto</vt:lpstr>
      <vt:lpstr>Office-tema</vt:lpstr>
      <vt:lpstr>Ældretalsmanden og sekretariatet</vt:lpstr>
      <vt:lpstr>Statistik</vt:lpstr>
      <vt:lpstr>Statistik fra august 2024   Borgere under 67 år med handicap, samt personer med demens som bor i alderdomshjem. </vt:lpstr>
      <vt:lpstr>Borgere med demens</vt:lpstr>
      <vt:lpstr>Ældre med handicap som får støtte i egen bolig – ældre med handicap som får støtte mens de venter på en plads på plejehjem</vt:lpstr>
      <vt:lpstr>Fortsat…</vt:lpstr>
      <vt:lpstr>Fortsat…</vt:lpstr>
      <vt:lpstr>Inuit innarluutilittut taperserneqartartut 67-it ataallugit ukiullit utoqqaat illuaniisinneqartut</vt:lpstr>
      <vt:lpstr>Nanginnera…</vt:lpstr>
      <vt:lpstr>Nanginnera…</vt:lpstr>
      <vt:lpstr>Hvad skal man gøre ved demens?</vt:lpstr>
      <vt:lpstr>Fortsat…</vt:lpstr>
      <vt:lpstr>Fortsat…</vt:lpstr>
      <vt:lpstr>Sådan foregår udredning for demens  </vt:lpstr>
      <vt:lpstr>Sande historier, ældres oplevelser</vt:lpstr>
      <vt:lpstr>Piviusunik aallaavillit,utoqqaat nalaattagaat</vt:lpstr>
      <vt:lpstr>Utoqqaat Nipaat, afholdte generalforsamling i juni 2024</vt:lpstr>
      <vt:lpstr>Gode initiative der bør bibeholdes;</vt:lpstr>
      <vt:lpstr>Fortsat…</vt:lpstr>
      <vt:lpstr>At ældes i tryghed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Qivioq Løvstrøm</dc:creator>
  <cp:lastModifiedBy>Qivioq Løvstrøm</cp:lastModifiedBy>
  <cp:revision>1</cp:revision>
  <dcterms:created xsi:type="dcterms:W3CDTF">2025-11-06T13:11:00Z</dcterms:created>
  <dcterms:modified xsi:type="dcterms:W3CDTF">2025-11-06T13:11:00Z</dcterms:modified>
</cp:coreProperties>
</file>