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lsine Petersen" initials="NP" lastIdx="1" clrIdx="0">
    <p:extLst>
      <p:ext uri="{19B8F6BF-5375-455C-9EA6-DF929625EA0E}">
        <p15:presenceInfo xmlns:p15="http://schemas.microsoft.com/office/powerpoint/2012/main" userId="S-1-5-21-2921052620-115504056-3332754522-9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5T20:36:01.973" idx="1">
    <p:pos x="10" y="10"/>
    <p:text/>
    <p:extLst>
      <p:ext uri="{C676402C-5697-4E1C-873F-D02D1690AC5C}">
        <p15:threadingInfo xmlns:p15="http://schemas.microsoft.com/office/powerpoint/2012/main" timeZoneBias="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F5E8-FC97-4857-AD8A-B3A357979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46B5D3C-DF1C-4C26-8F0E-B3121B18F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F5894E-FF7F-4CBE-9B14-DB87B265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DFA7BF-55BC-4434-960D-BC1E96D5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E41A09-BD6C-466D-B622-4087F695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30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DED85-7797-4589-9236-6E8C8901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0F5D408-6327-4DEA-B23D-89C94A1E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D679D6-5031-4015-A1C4-40EA6549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B0998F-A94A-4710-AE55-41DBD836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901BA8-338F-4D00-88C4-32DC6E27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05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AD752D7-6185-4C09-94EA-F9B6CA32E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2E5454A-5564-437E-A0F0-A5339B105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3B35EF-3C33-42F7-90C7-DF8AF217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2DCF51-8ECD-496C-9A27-59DD63C8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6E9C19-E13A-47BA-AFE1-9D86E355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97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7499A-1F3C-44C9-9A93-F180053A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08E0B9-73EF-4C8D-9C2A-20CF95894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174466-E60F-4492-B8B8-64D7EBFD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5EE022-AC42-48C8-B348-5D55BED5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E3FCA5-B314-406C-9ED5-D21FC18F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15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9BC0B-3574-4C1F-8764-6735CD94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F292E7C-0245-4963-8253-BD4D7B9B9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5193DF-1FEF-452C-B7EB-9A38CF81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3B133B-8A70-477E-BF0B-6CC5B7C5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673DEF-4282-41AC-A9A2-B4BAFC56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4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F6112-3768-4C64-85B7-993F2C7D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417584-BF15-49BD-8BE7-FA2F3669A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F4A878-EE0D-4059-BE42-59E11C9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565EFA-0332-4FA5-B4AE-2F466D37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00C0697-BD67-44DA-B692-D2FA5297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0478C5E-E807-4BEA-B35A-A6CCB3E8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9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8D935-5DA1-4C5A-B563-FB850F67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7C8268-2453-4771-AA28-20F45424B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0CCF7E2-1F90-446E-AAEF-16707C1EA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0E0DDDC-97FF-409B-BB7A-AE36FEFA7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2332887-DBB8-4E8F-A184-CD20264CF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8EBDE7A-B9B1-43A0-8713-15D96EC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1C9A983-3659-4BDA-950F-3F83F534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C78FE3C-69AB-4A28-8242-650136A8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01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31706-8A59-448D-BF15-DCD6B3DF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1101B76-9EEE-45BD-9951-AD4927D43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4D3683-44F8-4159-8122-C8A29408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0333BD6-BC4A-4E0D-B666-580D9F27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241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F9C697-DE9E-4894-860D-3943BE76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3BD2543-F982-48C9-A8D7-265C857C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F28A3F0-E468-4726-8118-FC20C9A9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11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92030-806E-4C69-906E-3CBCDBE0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5169D6-AB07-4F67-B4BC-A050BCF7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D2CC21-394E-43CB-91C6-1247D211B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E88AF6-9472-4EEF-8E72-3F666DA1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444AA1A-985E-4195-A5F3-94862908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1201C7-28F5-4802-A97B-F64A7A2D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47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A5F18-4C3A-4D2E-8A82-953B7B9C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CC47054-FE48-4E52-8C61-DC50C3ECE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6CE4EE-7ADC-4735-88E5-748407389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A55C92-536F-4719-B43B-2090CA1D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30C5665-E266-4E75-BAE2-37CE2A73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CB0503-0806-4149-9EA6-04B72AE4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2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2D8FB96-7ECC-4EAE-AB06-EE2DEC87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FA99E5-827C-409B-A357-E1F24709F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0B6C9D-010C-4896-AA61-346D7C240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9048-43EE-4F1D-8B88-CDC70ADF05CC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2BE19F-C100-405B-A674-4CF1F6BD7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E464C8-2D09-4F58-BEE2-B8DCF6967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87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0CF79-C5FB-4E89-AABA-79E0AAAF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Inuk </a:t>
            </a:r>
            <a:r>
              <a:rPr lang="da-DK" dirty="0" err="1"/>
              <a:t>Innarluutik</a:t>
            </a:r>
            <a:r>
              <a:rPr lang="da-DK" dirty="0"/>
              <a:t> </a:t>
            </a:r>
            <a:r>
              <a:rPr lang="da-DK" dirty="0" err="1"/>
              <a:t>qitiutillugu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1E86D-A70B-460B-A378-2D2C373D2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Saqqummiisoq</a:t>
            </a:r>
            <a:r>
              <a:rPr lang="da-DK" dirty="0"/>
              <a:t> Nielsine Petersen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Kommune </a:t>
            </a:r>
            <a:r>
              <a:rPr lang="da-DK" dirty="0" err="1"/>
              <a:t>Kujallermi</a:t>
            </a:r>
            <a:r>
              <a:rPr lang="da-DK" dirty="0"/>
              <a:t> </a:t>
            </a:r>
            <a:r>
              <a:rPr lang="da-DK" dirty="0" err="1"/>
              <a:t>Isumaginninnermi</a:t>
            </a:r>
            <a:r>
              <a:rPr lang="da-DK" dirty="0"/>
              <a:t> </a:t>
            </a:r>
            <a:r>
              <a:rPr lang="da-DK" dirty="0" err="1"/>
              <a:t>Pinaveersaartitsinermilu</a:t>
            </a:r>
            <a:r>
              <a:rPr lang="da-DK" dirty="0"/>
              <a:t> </a:t>
            </a:r>
            <a:r>
              <a:rPr lang="da-DK" dirty="0" err="1"/>
              <a:t>Ingerlatsivimmi</a:t>
            </a:r>
            <a:r>
              <a:rPr lang="da-DK" dirty="0"/>
              <a:t> </a:t>
            </a:r>
            <a:r>
              <a:rPr lang="da-DK" dirty="0" err="1"/>
              <a:t>Pisortaq</a:t>
            </a:r>
            <a:r>
              <a:rPr lang="da-D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948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7D4B3-8D46-4A32-9B10-93DD85C7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Inuk </a:t>
            </a:r>
            <a:r>
              <a:rPr lang="da-DK" dirty="0" err="1"/>
              <a:t>Innarluutilik</a:t>
            </a:r>
            <a:r>
              <a:rPr lang="da-DK" dirty="0"/>
              <a:t> </a:t>
            </a:r>
            <a:r>
              <a:rPr lang="da-DK" dirty="0" err="1"/>
              <a:t>qanigisaalu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C66B5BF-585E-418C-814C-2F07E54E7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Qanigisaasut</a:t>
            </a:r>
            <a:r>
              <a:rPr lang="da-DK" dirty="0"/>
              <a:t> </a:t>
            </a:r>
            <a:r>
              <a:rPr lang="da-DK" dirty="0" err="1"/>
              <a:t>taakkuupput</a:t>
            </a:r>
            <a:r>
              <a:rPr lang="da-DK" dirty="0"/>
              <a:t> </a:t>
            </a:r>
            <a:r>
              <a:rPr lang="da-DK" dirty="0" err="1"/>
              <a:t>paasinnissinnaasut</a:t>
            </a:r>
            <a:r>
              <a:rPr lang="da-DK" dirty="0"/>
              <a:t>, </a:t>
            </a:r>
            <a:r>
              <a:rPr lang="da-DK" dirty="0" err="1"/>
              <a:t>tusarnaarsinnaasut</a:t>
            </a:r>
            <a:r>
              <a:rPr lang="da-DK" dirty="0"/>
              <a:t> </a:t>
            </a:r>
            <a:r>
              <a:rPr lang="da-DK" dirty="0" err="1"/>
              <a:t>takunnissinnaasullu</a:t>
            </a:r>
            <a:r>
              <a:rPr lang="da-DK" dirty="0"/>
              <a:t>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9D51D86-4F7F-45BA-88EB-C5A584D2B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189" y="2481344"/>
            <a:ext cx="5096005" cy="38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9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F5DF8-6243-4518-A14B-680159F2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Qujanaq</a:t>
            </a:r>
            <a:r>
              <a:rPr lang="da-DK" dirty="0"/>
              <a:t> </a:t>
            </a:r>
            <a:r>
              <a:rPr lang="da-DK" dirty="0" err="1"/>
              <a:t>tusarnaaravit</a:t>
            </a:r>
            <a:r>
              <a:rPr lang="da-DK" dirty="0"/>
              <a:t>, </a:t>
            </a:r>
            <a:r>
              <a:rPr lang="da-DK" dirty="0" err="1"/>
              <a:t>aajuna</a:t>
            </a:r>
            <a:r>
              <a:rPr lang="da-DK" dirty="0"/>
              <a:t> </a:t>
            </a:r>
            <a:r>
              <a:rPr lang="da-DK" dirty="0" err="1"/>
              <a:t>aniga</a:t>
            </a:r>
            <a:r>
              <a:rPr lang="da-DK" dirty="0"/>
              <a:t> Josef </a:t>
            </a:r>
            <a:r>
              <a:rPr lang="da-DK" dirty="0" err="1"/>
              <a:t>Innarluutilik</a:t>
            </a: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9222B52-3C0B-4726-B77F-169191942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1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956FB-0843-499A-AB29-046B143D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7200" b="1" dirty="0"/>
              <a:t>Inuk </a:t>
            </a:r>
            <a:r>
              <a:rPr lang="da-DK" sz="7200" b="1" dirty="0" err="1"/>
              <a:t>qitiutillugu</a:t>
            </a:r>
            <a:endParaRPr lang="da-DK" sz="7200" b="1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410C24A-CB36-4B65-9C34-9694102C3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140" y="224928"/>
            <a:ext cx="10227501" cy="63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0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BB949-9087-4BCD-87E7-8FC3CF7A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0277" cy="1131735"/>
          </a:xfrm>
        </p:spPr>
        <p:txBody>
          <a:bodyPr/>
          <a:lstStyle/>
          <a:p>
            <a:r>
              <a:rPr lang="da-DK" dirty="0" err="1"/>
              <a:t>Innarluutillit</a:t>
            </a:r>
            <a:r>
              <a:rPr lang="da-DK" dirty="0"/>
              <a:t> </a:t>
            </a:r>
            <a:r>
              <a:rPr lang="da-DK" dirty="0" err="1"/>
              <a:t>pisinnatitaaffii</a:t>
            </a:r>
            <a:r>
              <a:rPr lang="da-DK" dirty="0"/>
              <a:t> </a:t>
            </a:r>
            <a:r>
              <a:rPr lang="da-DK" dirty="0" err="1"/>
              <a:t>periarfissallu</a:t>
            </a:r>
            <a:r>
              <a:rPr lang="da-DK" dirty="0"/>
              <a:t>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5FF7E5-8DBC-4155-B576-71FE6C9C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022"/>
            <a:ext cx="10515600" cy="4842941"/>
          </a:xfrm>
        </p:spPr>
        <p:txBody>
          <a:bodyPr/>
          <a:lstStyle/>
          <a:p>
            <a:r>
              <a:rPr lang="da-DK" dirty="0" err="1"/>
              <a:t>FN’p</a:t>
            </a:r>
            <a:r>
              <a:rPr lang="da-DK" dirty="0"/>
              <a:t> </a:t>
            </a:r>
            <a:r>
              <a:rPr lang="da-DK" dirty="0" err="1"/>
              <a:t>innarluutillit</a:t>
            </a:r>
            <a:r>
              <a:rPr lang="da-DK" dirty="0"/>
              <a:t> </a:t>
            </a:r>
            <a:r>
              <a:rPr lang="da-DK" dirty="0" err="1"/>
              <a:t>pillugit</a:t>
            </a:r>
            <a:r>
              <a:rPr lang="da-DK" dirty="0"/>
              <a:t> </a:t>
            </a:r>
            <a:r>
              <a:rPr lang="da-DK" dirty="0" err="1"/>
              <a:t>isumaqatigiissutaat</a:t>
            </a:r>
            <a:endParaRPr lang="da-DK" dirty="0"/>
          </a:p>
          <a:p>
            <a:r>
              <a:rPr lang="da-DK" dirty="0" err="1"/>
              <a:t>Inatsisit</a:t>
            </a:r>
            <a:r>
              <a:rPr lang="da-DK" dirty="0"/>
              <a:t> </a:t>
            </a:r>
            <a:r>
              <a:rPr lang="da-DK" dirty="0" err="1"/>
              <a:t>innarluuteqarnermut</a:t>
            </a:r>
            <a:r>
              <a:rPr lang="da-DK" dirty="0"/>
              <a:t> </a:t>
            </a:r>
            <a:r>
              <a:rPr lang="da-DK" dirty="0" err="1"/>
              <a:t>tunngasut</a:t>
            </a:r>
            <a:r>
              <a:rPr lang="da-DK" dirty="0"/>
              <a:t>: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559A47A-425A-4CE8-924F-40B98FF0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" y="2411164"/>
            <a:ext cx="12192000" cy="37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71EBF-F217-4F4C-84DD-65EC940E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Periarfissat</a:t>
            </a:r>
            <a:r>
              <a:rPr lang="da-DK" dirty="0"/>
              <a:t> </a:t>
            </a:r>
            <a:r>
              <a:rPr lang="da-DK" dirty="0" err="1"/>
              <a:t>ersarissut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E5C381-4A84-4084-A46F-B1FDD6228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81" y="1994726"/>
            <a:ext cx="10515600" cy="4351338"/>
          </a:xfrm>
        </p:spPr>
        <p:txBody>
          <a:bodyPr/>
          <a:lstStyle/>
          <a:p>
            <a:r>
              <a:rPr lang="da-DK" dirty="0" err="1"/>
              <a:t>Pissutsit</a:t>
            </a:r>
            <a:r>
              <a:rPr lang="da-DK" dirty="0"/>
              <a:t> </a:t>
            </a:r>
            <a:r>
              <a:rPr lang="da-DK" dirty="0" err="1"/>
              <a:t>piviusut</a:t>
            </a:r>
            <a:r>
              <a:rPr lang="da-DK" dirty="0"/>
              <a:t> </a:t>
            </a:r>
            <a:r>
              <a:rPr lang="da-DK" dirty="0" err="1"/>
              <a:t>Kalaallit</a:t>
            </a:r>
            <a:r>
              <a:rPr lang="da-DK" dirty="0"/>
              <a:t> </a:t>
            </a:r>
            <a:r>
              <a:rPr lang="da-DK" dirty="0" err="1"/>
              <a:t>Nunaanni</a:t>
            </a:r>
            <a:r>
              <a:rPr lang="da-DK" dirty="0"/>
              <a:t> </a:t>
            </a:r>
            <a:r>
              <a:rPr lang="da-DK" dirty="0" err="1"/>
              <a:t>qanormita</a:t>
            </a:r>
            <a:r>
              <a:rPr lang="da-DK" dirty="0"/>
              <a:t> </a:t>
            </a:r>
            <a:r>
              <a:rPr lang="da-DK" dirty="0" err="1"/>
              <a:t>ippat</a:t>
            </a:r>
            <a:r>
              <a:rPr lang="da-DK" dirty="0"/>
              <a:t>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E641A17-8276-4F65-B16A-B972D18C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2827815"/>
            <a:ext cx="5695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8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094ECEC-5FB6-48D4-8CF7-E9BAF025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91" y="945714"/>
            <a:ext cx="3180241" cy="5296547"/>
          </a:xfrm>
          <a:prstGeom prst="rect">
            <a:avLst/>
          </a:prstGeom>
        </p:spPr>
      </p:pic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E632B7D6-2C2F-4309-8D82-06248226F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984"/>
            <a:ext cx="10515600" cy="5450453"/>
          </a:xfrm>
        </p:spPr>
        <p:txBody>
          <a:bodyPr/>
          <a:lstStyle/>
          <a:p>
            <a:pPr marL="0" indent="0">
              <a:buNone/>
            </a:pPr>
            <a:r>
              <a:rPr lang="da-DK" b="1" dirty="0" err="1"/>
              <a:t>Kalaallit</a:t>
            </a:r>
            <a:r>
              <a:rPr lang="da-DK" b="1" dirty="0"/>
              <a:t> </a:t>
            </a:r>
            <a:r>
              <a:rPr lang="da-DK" b="1" dirty="0" err="1"/>
              <a:t>Nunaannit</a:t>
            </a:r>
            <a:r>
              <a:rPr lang="da-DK" b="1" dirty="0"/>
              <a:t> </a:t>
            </a:r>
            <a:r>
              <a:rPr lang="da-DK" b="1" dirty="0" err="1"/>
              <a:t>Innarluutillit</a:t>
            </a:r>
            <a:r>
              <a:rPr lang="da-DK" b="1" dirty="0"/>
              <a:t> </a:t>
            </a:r>
            <a:r>
              <a:rPr lang="da-DK" b="1" dirty="0" err="1"/>
              <a:t>periarfissaat</a:t>
            </a:r>
            <a:r>
              <a:rPr lang="da-DK" b="1" dirty="0"/>
              <a:t>: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r>
              <a:rPr lang="da-DK" b="1" dirty="0"/>
              <a:t>Sisimiut</a:t>
            </a:r>
            <a:r>
              <a:rPr lang="da-DK" dirty="0"/>
              <a:t>: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 err="1">
                <a:sym typeface="Wingdings" panose="05000000000000000000" pitchFamily="2" charset="2"/>
              </a:rPr>
              <a:t>Tilioq</a:t>
            </a:r>
            <a:endParaRPr lang="da-DK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a-DK" dirty="0" err="1">
                <a:sym typeface="Wingdings" panose="05000000000000000000" pitchFamily="2" charset="2"/>
              </a:rPr>
              <a:t>Pissassarfik</a:t>
            </a:r>
            <a:endParaRPr lang="da-D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r>
              <a:rPr lang="da-DK" b="1" dirty="0">
                <a:sym typeface="Wingdings" panose="05000000000000000000" pitchFamily="2" charset="2"/>
              </a:rPr>
              <a:t>Nuuk</a:t>
            </a:r>
            <a:r>
              <a:rPr lang="da-DK" dirty="0"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dirty="0" err="1">
                <a:sym typeface="Wingdings" panose="05000000000000000000" pitchFamily="2" charset="2"/>
              </a:rPr>
              <a:t>Peqqinnissaqarfik</a:t>
            </a:r>
            <a:endParaRPr lang="da-DK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dirty="0" err="1">
                <a:sym typeface="Wingdings" panose="05000000000000000000" pitchFamily="2" charset="2"/>
              </a:rPr>
              <a:t>Kattuffiit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peqatigiiffillu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250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02AC0-5621-40A6-9F13-F73B933A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Kalaallit</a:t>
            </a:r>
            <a:r>
              <a:rPr lang="da-DK" dirty="0"/>
              <a:t> </a:t>
            </a:r>
            <a:r>
              <a:rPr lang="da-DK" dirty="0" err="1"/>
              <a:t>Nunaanni</a:t>
            </a:r>
            <a:r>
              <a:rPr lang="da-DK" dirty="0"/>
              <a:t> </a:t>
            </a:r>
            <a:r>
              <a:rPr lang="da-DK" dirty="0" err="1"/>
              <a:t>Pisortaqarfiit</a:t>
            </a:r>
            <a:r>
              <a:rPr lang="da-DK" dirty="0"/>
              <a:t>: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FEB1992-AF3C-4E4E-B5EE-F68059644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227" y="1343372"/>
            <a:ext cx="8905494" cy="53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9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EC46BD0-7430-4A0E-A7F3-84AB3B521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7" y="-37290"/>
            <a:ext cx="11765571" cy="66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5583A-C51A-419E-B064-5C765ED9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108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Illoqarfinni</a:t>
            </a:r>
            <a:r>
              <a:rPr lang="da-DK" dirty="0"/>
              <a:t> </a:t>
            </a:r>
            <a:r>
              <a:rPr lang="da-DK" dirty="0" err="1"/>
              <a:t>nunaqarfinnilu</a:t>
            </a:r>
            <a:r>
              <a:rPr lang="da-DK" dirty="0"/>
              <a:t> </a:t>
            </a:r>
            <a:r>
              <a:rPr lang="da-DK" dirty="0" err="1"/>
              <a:t>periarfissat</a:t>
            </a:r>
            <a:r>
              <a:rPr lang="da-DK" dirty="0"/>
              <a:t> </a:t>
            </a:r>
            <a:r>
              <a:rPr lang="da-DK" dirty="0" err="1"/>
              <a:t>suuppat</a:t>
            </a:r>
            <a:r>
              <a:rPr lang="da-DK" dirty="0"/>
              <a:t>?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CB30C7FD-D1D1-460E-A481-7BBE6DD3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>
                <a:highlight>
                  <a:srgbClr val="FFFF00"/>
                </a:highlight>
              </a:rPr>
              <a:t>Peqqinnissaqarfik</a:t>
            </a:r>
            <a:r>
              <a:rPr lang="da-DK" dirty="0"/>
              <a:t>, </a:t>
            </a:r>
            <a:r>
              <a:rPr lang="da-DK" dirty="0" err="1"/>
              <a:t>kikkut</a:t>
            </a:r>
            <a:r>
              <a:rPr lang="da-DK" dirty="0"/>
              <a:t> </a:t>
            </a:r>
            <a:r>
              <a:rPr lang="da-DK" dirty="0" err="1"/>
              <a:t>sulisuuppat</a:t>
            </a:r>
            <a:r>
              <a:rPr lang="da-DK" dirty="0"/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 err="1">
                <a:sym typeface="Wingdings" panose="05000000000000000000" pitchFamily="2" charset="2"/>
              </a:rPr>
              <a:t>nakorsat</a:t>
            </a:r>
            <a:r>
              <a:rPr lang="da-DK" dirty="0">
                <a:sym typeface="Wingdings" panose="05000000000000000000" pitchFamily="2" charset="2"/>
              </a:rPr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 err="1">
                <a:sym typeface="Wingdings" panose="05000000000000000000" pitchFamily="2" charset="2"/>
              </a:rPr>
              <a:t>Niviarsissat</a:t>
            </a:r>
            <a:r>
              <a:rPr lang="da-DK" dirty="0">
                <a:sym typeface="Wingdings" panose="05000000000000000000" pitchFamily="2" charset="2"/>
              </a:rPr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 err="1">
                <a:sym typeface="Wingdings" panose="05000000000000000000" pitchFamily="2" charset="2"/>
              </a:rPr>
              <a:t>Pillorissaasut</a:t>
            </a:r>
            <a:r>
              <a:rPr lang="da-DK" dirty="0">
                <a:sym typeface="Wingdings" panose="05000000000000000000" pitchFamily="2" charset="2"/>
              </a:rPr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 err="1">
                <a:sym typeface="Wingdings" panose="05000000000000000000" pitchFamily="2" charset="2"/>
              </a:rPr>
              <a:t>Timigissaasut</a:t>
            </a:r>
            <a:r>
              <a:rPr lang="da-DK" dirty="0">
                <a:sym typeface="Wingdings" panose="05000000000000000000" pitchFamily="2" charset="2"/>
              </a:rPr>
              <a:t>?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>
                <a:sym typeface="Wingdings" panose="05000000000000000000" pitchFamily="2" charset="2"/>
              </a:rPr>
              <a:t>Il.il.</a:t>
            </a:r>
          </a:p>
          <a:p>
            <a:r>
              <a:rPr lang="da-DK" dirty="0">
                <a:highlight>
                  <a:srgbClr val="FFFF00"/>
                </a:highlight>
                <a:sym typeface="Wingdings" panose="05000000000000000000" pitchFamily="2" charset="2"/>
              </a:rPr>
              <a:t>Kommune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dirty="0" err="1">
                <a:sym typeface="Wingdings" panose="05000000000000000000" pitchFamily="2" charset="2"/>
              </a:rPr>
              <a:t>Ikiorsiissutit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neqeroorutaasinnaasut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suut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periarfissaappat</a:t>
            </a:r>
            <a:r>
              <a:rPr lang="da-DK" dirty="0">
                <a:sym typeface="Wingdings" panose="05000000000000000000" pitchFamily="2" charset="2"/>
              </a:rPr>
              <a:t>?</a:t>
            </a:r>
          </a:p>
          <a:p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5B88C8C-FC87-4442-97FE-6DC52402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113" y="2521907"/>
            <a:ext cx="4229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0AC2F-E2DB-4377-A804-3825DAA8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Inuk </a:t>
            </a:r>
            <a:r>
              <a:rPr lang="da-DK" dirty="0" err="1"/>
              <a:t>innarluutilik</a:t>
            </a:r>
            <a:r>
              <a:rPr lang="da-DK" dirty="0"/>
              <a:t> </a:t>
            </a:r>
            <a:r>
              <a:rPr lang="da-DK" dirty="0" err="1"/>
              <a:t>pisariaqartitai</a:t>
            </a:r>
            <a:r>
              <a:rPr lang="da-DK" dirty="0"/>
              <a:t>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BE9649-9D1C-4DC7-BD8A-8B7F8961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Paasineqarnissani</a:t>
            </a:r>
            <a:r>
              <a:rPr lang="da-DK" dirty="0"/>
              <a:t>.</a:t>
            </a:r>
          </a:p>
          <a:p>
            <a:r>
              <a:rPr lang="da-DK" dirty="0" err="1"/>
              <a:t>Tusaaneqarnissani</a:t>
            </a:r>
            <a:r>
              <a:rPr lang="da-DK" dirty="0"/>
              <a:t>.</a:t>
            </a:r>
          </a:p>
          <a:p>
            <a:r>
              <a:rPr lang="da-DK" dirty="0" err="1"/>
              <a:t>Takuneqarnissani</a:t>
            </a:r>
            <a:r>
              <a:rPr lang="da-DK" dirty="0"/>
              <a:t>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3A0E66-6FE7-42EC-B352-158A1ACA5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424" y="1690688"/>
            <a:ext cx="7062461" cy="40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112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Office-tema</vt:lpstr>
      <vt:lpstr>Inuk Innarluutik qitiutillugu</vt:lpstr>
      <vt:lpstr>Inuk qitiutillugu</vt:lpstr>
      <vt:lpstr>Innarluutillit pisinnatitaaffii periarfissallu:</vt:lpstr>
      <vt:lpstr>Periarfissat ersarissut </vt:lpstr>
      <vt:lpstr>PowerPoint-præsentation</vt:lpstr>
      <vt:lpstr>Kalaallit Nunaanni Pisortaqarfiit:</vt:lpstr>
      <vt:lpstr>PowerPoint-præsentation</vt:lpstr>
      <vt:lpstr>Illoqarfinni nunaqarfinnilu periarfissat suuppat?</vt:lpstr>
      <vt:lpstr>Inuk innarluutilik pisariaqartitai:</vt:lpstr>
      <vt:lpstr>Inuk Innarluutilik qanigisaalu</vt:lpstr>
      <vt:lpstr>Qujanaq tusarnaaravit, aajuna aniga Josef Innarluutilik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Nielsine Petersen</dc:creator>
  <cp:lastModifiedBy>Drude Daverkosen</cp:lastModifiedBy>
  <cp:revision>16</cp:revision>
  <dcterms:created xsi:type="dcterms:W3CDTF">2023-05-15T20:49:52Z</dcterms:created>
  <dcterms:modified xsi:type="dcterms:W3CDTF">2023-05-30T11:55:04Z</dcterms:modified>
</cp:coreProperties>
</file>