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defaultTextStyle>
    <a:defPPr>
      <a:defRPr lang="da-DK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90DC8F-3E56-F50B-7F17-769F8F0F4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20CB1FC-142B-887B-78B7-50E27D135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C60-44AC-4BDE-AB32-025D405B17E0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5F8504B-D3AB-2511-AFC1-5A3ACF5D2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25DCE88-68AD-3E01-5F48-525AF1371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AB3C-919B-480B-823E-84DC428C9F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640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7D414FA-44ED-E4F7-5B40-287902C5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0585F8E-CB2F-16CE-6BF0-85CDAFB4F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04231B3-D331-0318-1F32-2CC57A2E1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B33C60-44AC-4BDE-AB32-025D405B17E0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FB83CC7-08F6-2655-626E-05A63C5EA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A813258-7E38-C719-21DE-5ABA2A668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2AAB3C-919B-480B-823E-84DC428C9F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651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C5BF9FD-C182-5DA3-0CAF-B10CA84CA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B0AD0C2-E62C-DB0E-006A-4CECF634C8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48042"/>
      </p:ext>
    </p:extLst>
  </p:cSld>
  <p:clrMapOvr>
    <a:masterClrMapping/>
  </p:clrMapOvr>
  <p:transition spd="slow" advTm="1020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B077A48-06D8-1D99-3467-98B076818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FF4F17F-C14C-8CF2-3005-DA5E7C6BBD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51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9E0B3D3-AD57-CF6E-1B07-EE42BC3A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AB73837-DD4D-1878-2126-145659B4EF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84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321A495-FBB5-915F-C1BB-09B0AA8D0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13CF031-D0E9-E492-367E-3C5A821B06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91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6EC5F46-ADD5-B025-24F2-410E01E81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E884D78-42FB-D089-BF4F-CBD2D5B4A6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1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717EF19-F6F6-7222-EBCE-EAA3F4A67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727D4B5-53A6-12E2-A8C3-6BA4A12A94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25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8142AF9-76D3-A743-30B5-5CB57CCA8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792CC4E-7382-D511-C683-A80D539EC5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79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CC7190F-C804-A4AE-7B22-F6CF76A6B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6B0148A-6585-F73E-58BA-6FF9DA96A5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1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E07C3DE-9F5B-B054-632B-46BEEEE16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E7C9574-993D-1BA8-6ED0-58CA35D0CC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12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F764803-6D33-8BC6-86A1-D4B8D7304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6838522-A6EB-3D03-A55C-E39AC97B8D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75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2862F53-2BC8-1D5B-33B3-282B11F6F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D3A1496-CC92-1412-D5B6-CE509C61E2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73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010F632-1377-280F-D520-F994C857E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A57A2DC-3B74-9DEA-332F-A0803B6A92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5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4D21BE6-1D99-5A95-4441-1BB9570A3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94C5386-137F-9A6A-DA07-5CF921B50E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15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A2647CC-5758-6498-3CD8-186001E5C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F8A81AB-DEDA-24E5-0A08-49310C6884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0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77F00EC-1C37-4286-4EFA-755BB8A6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7B58CDB-553E-1FED-D978-E6D3C84D82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73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6F204F0-2E85-B921-5841-28E1A78F7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D3A996A-0213-81BC-5B2A-2A1B2CD16C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1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9503E03-47C9-9C0A-9078-134B872FC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DB80A6A-2F33-B229-B30B-237F9CFF99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45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B905473-31BF-C873-F473-1B4E1E231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9AEA7F4-F08F-81F2-49A3-E4A8507916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17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85C6FA2-200D-702B-E2EC-0F0E7E2B1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8B1EC33-475E-53C1-4935-2229D6352A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97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223CB2D-2754-2D64-D498-9F0E537CB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47A4190-72E4-3A5B-7C54-FBFC8744E7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37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D67FAA1-33D0-0B00-EBC4-B8B062E28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C7F3BD1-AD0A-9DD3-D95D-49E03A0DE3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46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AFF6624-17A3-0E58-DF14-8C361635C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643DDF6-C76F-585B-0D3E-A0049B5EB4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28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1057094-9067-58BD-4E12-BD14FBD78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74F64C7-3A2A-8955-941D-9082552A83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21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A72C209-102B-8AE3-A772-68FB4FAF4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FFB9418-4C5F-2EC0-296F-FC95799CE7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34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F07D31E-5A5E-339A-FF1D-59A487856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EF2AC8D-C259-E5BF-EF9A-21A2947878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96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3F329DD-B63F-DEE4-544A-021AAB2B8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13ABDA4-689E-17B2-31BA-3D9DF3FFB3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23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E6A2058-3BB7-C547-0AD0-16AD1C1B8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8784F00-3EA1-2A87-34A1-CAD139F251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ABCA126-662E-7304-C89E-95B27721C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8DF66D3-5267-E8A1-3222-58D5BD93BC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86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869D511-830C-8FD4-7A18-16CB3493C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F9FFF1B-228E-8A46-9672-286290C7A7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72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97A611B-EEAC-F2A7-0876-D840A15E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1E84971-9C08-108F-A44B-C84381A50F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33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1D470D1-C623-53EC-B745-77CC69E09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607F7BF-F87A-2A8B-756F-2CE804B482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2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Skærmshow (16:9)</PresentationFormat>
  <Paragraphs>0</Paragraphs>
  <Slides>31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31</vt:i4>
      </vt:variant>
    </vt:vector>
  </HeadingPairs>
  <TitlesOfParts>
    <vt:vector size="35" baseType="lpstr">
      <vt:lpstr>Aptos</vt:lpstr>
      <vt:lpstr>Aptos Display</vt:lpstr>
      <vt:lpstr>Arial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Qivioq Løvstrøm</dc:creator>
  <cp:lastModifiedBy>Qivioq Løvstrøm</cp:lastModifiedBy>
  <cp:revision>1</cp:revision>
  <dcterms:created xsi:type="dcterms:W3CDTF">2025-11-06T13:19:23Z</dcterms:created>
  <dcterms:modified xsi:type="dcterms:W3CDTF">2025-11-06T13:19:23Z</dcterms:modified>
</cp:coreProperties>
</file>