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8288000" cy="10287000"/>
  <p:notesSz cx="6858000" cy="9144000"/>
  <p:embeddedFontLst>
    <p:embeddedFont>
      <p:font typeface="Canva Sans Bold" panose="020B0604020202020204" charset="0"/>
      <p:regular r:id="rId21"/>
    </p:embeddedFont>
    <p:embeddedFont>
      <p:font typeface="Open Sans 1" panose="020B0604020202020204" charset="0"/>
      <p:regular r:id="rId22"/>
    </p:embeddedFont>
    <p:embeddedFont>
      <p:font typeface="Open Sans 1 Bold" panose="020B0604020202020204" charset="0"/>
      <p:regular r:id="rId23"/>
    </p:embeddedFont>
    <p:embeddedFont>
      <p:font typeface="Open Sans 2" panose="020B0604020202020204" charset="0"/>
      <p:regular r:id="rId24"/>
    </p:embeddedFont>
    <p:embeddedFont>
      <p:font typeface="Open Sans 2 Bold" panose="020B0604020202020204" charset="0"/>
      <p:regular r:id="rId25"/>
    </p:embeddedFont>
    <p:embeddedFont>
      <p:font typeface="Playfair Display" panose="00000500000000000000" pitchFamily="2" charset="0"/>
      <p:regular r:id="rId26"/>
    </p:embeddedFont>
    <p:embeddedFont>
      <p:font typeface="Playfair Display Bold" panose="020B0604020202020204" charset="0"/>
      <p:regular r:id="rId27"/>
    </p:embeddedFont>
    <p:embeddedFont>
      <p:font typeface="Roboto Bold" panose="020B0604020202020204" charset="0"/>
      <p:regular r:id="rId28"/>
    </p:embeddedFont>
    <p:embeddedFont>
      <p:font typeface="TT Commons Pro" panose="020B0604020202020204" charset="0"/>
      <p:regular r:id="rId29"/>
    </p:embeddedFont>
    <p:embeddedFont>
      <p:font typeface="TT Commons Pro Bold" panose="020B0604020202020204" charset="0"/>
      <p:regular r:id="rId30"/>
    </p:embeddedFont>
    <p:embeddedFont>
      <p:font typeface="TT Commons Pro Bold Italics" panose="020B0604020202020204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6" d="100"/>
          <a:sy n="66" d="100"/>
        </p:scale>
        <p:origin x="10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09.09.2026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Videokonsultations-app </a:t>
            </a:r>
          </a:p>
          <a:p>
            <a:r>
              <a:rPr lang="en-US"/>
              <a:t>Sikkerhed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-Ansøgningsskema: www.Inulerivik.gl</a:t>
            </a:r>
          </a:p>
          <a:p>
            <a:r>
              <a:rPr lang="en-US"/>
              <a:t>-Telefonisk</a:t>
            </a:r>
          </a:p>
          <a:p>
            <a:r>
              <a:rPr lang="en-US"/>
              <a:t>-Email</a:t>
            </a:r>
          </a:p>
          <a:p>
            <a:r>
              <a:rPr lang="en-US"/>
              <a:t>Selvhendvendelser</a:t>
            </a:r>
          </a:p>
          <a:p>
            <a:r>
              <a:rPr lang="en-US"/>
              <a:t>Viderhenvisninger fra kommuner, Sygehus,</a:t>
            </a:r>
          </a:p>
          <a:p>
            <a:r>
              <a:rPr lang="en-US"/>
              <a:t>Samarbejdspartnere</a:t>
            </a:r>
          </a:p>
          <a:p>
            <a:r>
              <a:rPr lang="en-US"/>
              <a:t>Via Tusaannga</a:t>
            </a:r>
          </a:p>
          <a:p>
            <a:r>
              <a:rPr lang="en-US"/>
              <a:t>Øvrige henvendelse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r>
              <a:rPr lang="en-US"/>
              <a:t>Pinerlussimasunik isumaginnittoqarfimmiit innuttaasunik kinguaassiuutitigut killissanik qaangiisartunik katsorsaaneq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Aktuelle</a:t>
            </a:r>
          </a:p>
          <a:p>
            <a:r>
              <a:rPr lang="en-US"/>
              <a:t>Massakkut katsorsartittut</a:t>
            </a:r>
          </a:p>
          <a:p>
            <a:endParaRPr lang="en-US"/>
          </a:p>
          <a:p>
            <a:r>
              <a:rPr lang="en-US"/>
              <a:t>28x3= 84</a:t>
            </a:r>
          </a:p>
          <a:p>
            <a:r>
              <a:rPr lang="en-US"/>
              <a:t>28x5= 150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30: Nogle af dem begår selvmord under samtalen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Bygning sommer 2027</a:t>
            </a:r>
          </a:p>
          <a:p>
            <a:r>
              <a:rPr lang="en-US"/>
              <a:t>Iiminaq slut dec, 10-15 ny lokale</a:t>
            </a:r>
          </a:p>
          <a:p>
            <a:r>
              <a:rPr lang="en-US"/>
              <a:t>- Tusaannga organisering</a:t>
            </a:r>
          </a:p>
          <a:p>
            <a:r>
              <a:rPr lang="en-US"/>
              <a:t>- Organisationsændring - fra afdelinger til et samlet Center</a:t>
            </a:r>
          </a:p>
          <a:p>
            <a:r>
              <a:rPr lang="en-US"/>
              <a:t>- Stillinger og lønninger (Psykoterauter)</a:t>
            </a:r>
          </a:p>
          <a:p>
            <a:r>
              <a:rPr lang="en-US"/>
              <a:t>- Løsninger på ubesatte stillinger</a:t>
            </a:r>
          </a:p>
          <a:p>
            <a:r>
              <a:rPr lang="en-US"/>
              <a:t>- Kendskab og Stigende efterspørgsel</a:t>
            </a:r>
          </a:p>
          <a:p>
            <a:r>
              <a:rPr lang="en-US"/>
              <a:t>- Samarbejdsaftaler med kommuner og andre eksterne</a:t>
            </a:r>
          </a:p>
          <a:p>
            <a:r>
              <a:rPr lang="en-US"/>
              <a:t>- Intern samarbejde i Selvstyret</a:t>
            </a:r>
          </a:p>
          <a:p>
            <a:r>
              <a:rPr lang="en-US"/>
              <a:t>- Speciel organisation: Behandlere - følelser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Bygning sommer 2027</a:t>
            </a:r>
          </a:p>
          <a:p>
            <a:r>
              <a:rPr lang="en-US"/>
              <a:t>Iiminaq slut dec, 10-15 ny lokale</a:t>
            </a:r>
          </a:p>
          <a:p>
            <a:r>
              <a:rPr lang="en-US"/>
              <a:t>- Tusaannga organisering</a:t>
            </a:r>
          </a:p>
          <a:p>
            <a:r>
              <a:rPr lang="en-US"/>
              <a:t>- Organisationsændring - fra afdelinger til et samlet Center</a:t>
            </a:r>
          </a:p>
          <a:p>
            <a:r>
              <a:rPr lang="en-US"/>
              <a:t>- Stillinger og lønninger (Psykoterauter)</a:t>
            </a:r>
          </a:p>
          <a:p>
            <a:r>
              <a:rPr lang="en-US"/>
              <a:t>- Løsninger på ubesatte stillinger</a:t>
            </a:r>
          </a:p>
          <a:p>
            <a:r>
              <a:rPr lang="en-US"/>
              <a:t>- Kendskab og Stigende efterspørgsel</a:t>
            </a:r>
          </a:p>
          <a:p>
            <a:r>
              <a:rPr lang="en-US"/>
              <a:t>- Samarbejdsaftaler med kommuner og andre eksterne</a:t>
            </a:r>
          </a:p>
          <a:p>
            <a:r>
              <a:rPr lang="en-US"/>
              <a:t>- Intern samarbejde i Selvstyret</a:t>
            </a:r>
          </a:p>
          <a:p>
            <a:r>
              <a:rPr lang="en-US"/>
              <a:t>- Speciel organisation: Behandlere - følelser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watch?v=IKG4DAS7YHk" TargetMode="External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sv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3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inulerivik.gl" TargetMode="Externa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2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02295" y="2437177"/>
            <a:ext cx="4762500" cy="4762500"/>
          </a:xfrm>
          <a:custGeom>
            <a:avLst/>
            <a:gdLst/>
            <a:ahLst/>
            <a:cxnLst/>
            <a:rect l="l" t="t" r="r" b="b"/>
            <a:pathLst>
              <a:path w="4762500" h="4762500">
                <a:moveTo>
                  <a:pt x="0" y="0"/>
                </a:moveTo>
                <a:lnTo>
                  <a:pt x="4762500" y="0"/>
                </a:lnTo>
                <a:lnTo>
                  <a:pt x="4762500" y="4762500"/>
                </a:lnTo>
                <a:lnTo>
                  <a:pt x="0" y="47625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3" name="TextBox 3"/>
          <p:cNvSpPr txBox="1"/>
          <p:nvPr/>
        </p:nvSpPr>
        <p:spPr>
          <a:xfrm>
            <a:off x="5830038" y="5025879"/>
            <a:ext cx="11367908" cy="1082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60"/>
              </a:lnSpc>
            </a:pPr>
            <a:r>
              <a:rPr lang="en-US" sz="12721" spc="1272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INULERIVIK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28657" y="2930003"/>
            <a:ext cx="4827137" cy="4443066"/>
          </a:xfrm>
          <a:custGeom>
            <a:avLst/>
            <a:gdLst/>
            <a:ahLst/>
            <a:cxnLst/>
            <a:rect l="l" t="t" r="r" b="b"/>
            <a:pathLst>
              <a:path w="4827137" h="4443066">
                <a:moveTo>
                  <a:pt x="0" y="0"/>
                </a:moveTo>
                <a:lnTo>
                  <a:pt x="4827137" y="0"/>
                </a:lnTo>
                <a:lnTo>
                  <a:pt x="4827137" y="4443066"/>
                </a:lnTo>
                <a:lnTo>
                  <a:pt x="0" y="44430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96" t="-7251" r="-1096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3" name="Freeform 3"/>
          <p:cNvSpPr/>
          <p:nvPr/>
        </p:nvSpPr>
        <p:spPr>
          <a:xfrm>
            <a:off x="1028700" y="5356831"/>
            <a:ext cx="4602807" cy="4032477"/>
          </a:xfrm>
          <a:custGeom>
            <a:avLst/>
            <a:gdLst/>
            <a:ahLst/>
            <a:cxnLst/>
            <a:rect l="l" t="t" r="r" b="b"/>
            <a:pathLst>
              <a:path w="4602807" h="4032477">
                <a:moveTo>
                  <a:pt x="0" y="0"/>
                </a:moveTo>
                <a:lnTo>
                  <a:pt x="4602807" y="0"/>
                </a:lnTo>
                <a:lnTo>
                  <a:pt x="4602807" y="4032477"/>
                </a:lnTo>
                <a:lnTo>
                  <a:pt x="0" y="40324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73" b="-2073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" name="Freeform 4"/>
          <p:cNvSpPr/>
          <p:nvPr/>
        </p:nvSpPr>
        <p:spPr>
          <a:xfrm>
            <a:off x="12423756" y="595905"/>
            <a:ext cx="4898304" cy="4027874"/>
          </a:xfrm>
          <a:custGeom>
            <a:avLst/>
            <a:gdLst/>
            <a:ahLst/>
            <a:cxnLst/>
            <a:rect l="l" t="t" r="r" b="b"/>
            <a:pathLst>
              <a:path w="4898304" h="4027874">
                <a:moveTo>
                  <a:pt x="0" y="0"/>
                </a:moveTo>
                <a:lnTo>
                  <a:pt x="4898304" y="0"/>
                </a:lnTo>
                <a:lnTo>
                  <a:pt x="4898304" y="4027874"/>
                </a:lnTo>
                <a:lnTo>
                  <a:pt x="0" y="40278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555" b="-4555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5" name="Freeform 5"/>
          <p:cNvSpPr/>
          <p:nvPr/>
        </p:nvSpPr>
        <p:spPr>
          <a:xfrm>
            <a:off x="12652944" y="5356831"/>
            <a:ext cx="4961065" cy="4032477"/>
          </a:xfrm>
          <a:custGeom>
            <a:avLst/>
            <a:gdLst/>
            <a:ahLst/>
            <a:cxnLst/>
            <a:rect l="l" t="t" r="r" b="b"/>
            <a:pathLst>
              <a:path w="4961065" h="4032477">
                <a:moveTo>
                  <a:pt x="0" y="0"/>
                </a:moveTo>
                <a:lnTo>
                  <a:pt x="4961064" y="0"/>
                </a:lnTo>
                <a:lnTo>
                  <a:pt x="4961064" y="4032477"/>
                </a:lnTo>
                <a:lnTo>
                  <a:pt x="0" y="40324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020" b="-4020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6" name="Freeform 6"/>
          <p:cNvSpPr/>
          <p:nvPr/>
        </p:nvSpPr>
        <p:spPr>
          <a:xfrm>
            <a:off x="882594" y="694534"/>
            <a:ext cx="4346712" cy="3924894"/>
          </a:xfrm>
          <a:custGeom>
            <a:avLst/>
            <a:gdLst/>
            <a:ahLst/>
            <a:cxnLst/>
            <a:rect l="l" t="t" r="r" b="b"/>
            <a:pathLst>
              <a:path w="4346712" h="3924894">
                <a:moveTo>
                  <a:pt x="0" y="0"/>
                </a:moveTo>
                <a:lnTo>
                  <a:pt x="4346712" y="0"/>
                </a:lnTo>
                <a:lnTo>
                  <a:pt x="4346712" y="3924894"/>
                </a:lnTo>
                <a:lnTo>
                  <a:pt x="0" y="39248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067"/>
            </a:stretch>
          </a:blipFill>
        </p:spPr>
        <p:txBody>
          <a:bodyPr/>
          <a:lstStyle/>
          <a:p>
            <a:endParaRPr lang="kl-GL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7E4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367145" y="3086100"/>
            <a:ext cx="10981372" cy="61722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173877" y="1506613"/>
            <a:ext cx="11367908" cy="1082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60"/>
              </a:lnSpc>
            </a:pPr>
            <a:r>
              <a:rPr lang="en-US" sz="12721" spc="1272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INULERIVIK</a:t>
            </a:r>
          </a:p>
        </p:txBody>
      </p:sp>
      <p:sp>
        <p:nvSpPr>
          <p:cNvPr id="4" name="Freeform 4" descr="lined abstract shape"/>
          <p:cNvSpPr/>
          <p:nvPr/>
        </p:nvSpPr>
        <p:spPr>
          <a:xfrm rot="-1329780">
            <a:off x="-5099971" y="-510254"/>
            <a:ext cx="7134006" cy="11307499"/>
          </a:xfrm>
          <a:custGeom>
            <a:avLst/>
            <a:gdLst/>
            <a:ahLst/>
            <a:cxnLst/>
            <a:rect l="l" t="t" r="r" b="b"/>
            <a:pathLst>
              <a:path w="7134006" h="11307499">
                <a:moveTo>
                  <a:pt x="0" y="0"/>
                </a:moveTo>
                <a:lnTo>
                  <a:pt x="7134006" y="0"/>
                </a:lnTo>
                <a:lnTo>
                  <a:pt x="7134006" y="11307499"/>
                </a:lnTo>
                <a:lnTo>
                  <a:pt x="0" y="113074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2" r="-31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5" name="Freeform 5" descr="lined abstract shape"/>
          <p:cNvSpPr/>
          <p:nvPr/>
        </p:nvSpPr>
        <p:spPr>
          <a:xfrm rot="9076525">
            <a:off x="16225907" y="1585"/>
            <a:ext cx="7134006" cy="11307499"/>
          </a:xfrm>
          <a:custGeom>
            <a:avLst/>
            <a:gdLst/>
            <a:ahLst/>
            <a:cxnLst/>
            <a:rect l="l" t="t" r="r" b="b"/>
            <a:pathLst>
              <a:path w="7134006" h="11307499">
                <a:moveTo>
                  <a:pt x="0" y="0"/>
                </a:moveTo>
                <a:lnTo>
                  <a:pt x="7134006" y="0"/>
                </a:lnTo>
                <a:lnTo>
                  <a:pt x="7134006" y="11307499"/>
                </a:lnTo>
                <a:lnTo>
                  <a:pt x="0" y="113074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2" r="-31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6" name="Freeform 6" descr="lined abstract shape"/>
          <p:cNvSpPr/>
          <p:nvPr/>
        </p:nvSpPr>
        <p:spPr>
          <a:xfrm rot="-1329780">
            <a:off x="-4947571" y="-357854"/>
            <a:ext cx="7134006" cy="11307499"/>
          </a:xfrm>
          <a:custGeom>
            <a:avLst/>
            <a:gdLst/>
            <a:ahLst/>
            <a:cxnLst/>
            <a:rect l="l" t="t" r="r" b="b"/>
            <a:pathLst>
              <a:path w="7134006" h="11307499">
                <a:moveTo>
                  <a:pt x="0" y="0"/>
                </a:moveTo>
                <a:lnTo>
                  <a:pt x="7134006" y="0"/>
                </a:lnTo>
                <a:lnTo>
                  <a:pt x="7134006" y="11307499"/>
                </a:lnTo>
                <a:lnTo>
                  <a:pt x="0" y="113074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2" r="-31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7" name="Freeform 7" descr="lined abstract shape"/>
          <p:cNvSpPr/>
          <p:nvPr/>
        </p:nvSpPr>
        <p:spPr>
          <a:xfrm rot="9076525">
            <a:off x="16378307" y="153985"/>
            <a:ext cx="7134006" cy="11307499"/>
          </a:xfrm>
          <a:custGeom>
            <a:avLst/>
            <a:gdLst/>
            <a:ahLst/>
            <a:cxnLst/>
            <a:rect l="l" t="t" r="r" b="b"/>
            <a:pathLst>
              <a:path w="7134006" h="11307499">
                <a:moveTo>
                  <a:pt x="0" y="0"/>
                </a:moveTo>
                <a:lnTo>
                  <a:pt x="7134006" y="0"/>
                </a:lnTo>
                <a:lnTo>
                  <a:pt x="7134006" y="11307499"/>
                </a:lnTo>
                <a:lnTo>
                  <a:pt x="0" y="113074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2" r="-31"/>
            </a:stretch>
          </a:blipFill>
        </p:spPr>
        <p:txBody>
          <a:bodyPr/>
          <a:lstStyle/>
          <a:p>
            <a:endParaRPr lang="kl-G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86766" y="2462813"/>
            <a:ext cx="2519972" cy="909409"/>
          </a:xfrm>
          <a:custGeom>
            <a:avLst/>
            <a:gdLst/>
            <a:ahLst/>
            <a:cxnLst/>
            <a:rect l="l" t="t" r="r" b="b"/>
            <a:pathLst>
              <a:path w="2519972" h="909409">
                <a:moveTo>
                  <a:pt x="0" y="0"/>
                </a:moveTo>
                <a:lnTo>
                  <a:pt x="2519972" y="0"/>
                </a:lnTo>
                <a:lnTo>
                  <a:pt x="2519972" y="909408"/>
                </a:lnTo>
                <a:lnTo>
                  <a:pt x="0" y="9094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3" name="Freeform 3"/>
          <p:cNvSpPr/>
          <p:nvPr/>
        </p:nvSpPr>
        <p:spPr>
          <a:xfrm>
            <a:off x="676466" y="2462813"/>
            <a:ext cx="2340302" cy="909409"/>
          </a:xfrm>
          <a:custGeom>
            <a:avLst/>
            <a:gdLst/>
            <a:ahLst/>
            <a:cxnLst/>
            <a:rect l="l" t="t" r="r" b="b"/>
            <a:pathLst>
              <a:path w="2340302" h="909409">
                <a:moveTo>
                  <a:pt x="0" y="0"/>
                </a:moveTo>
                <a:lnTo>
                  <a:pt x="2340302" y="0"/>
                </a:lnTo>
                <a:lnTo>
                  <a:pt x="2340302" y="909408"/>
                </a:lnTo>
                <a:lnTo>
                  <a:pt x="0" y="9094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" name="Freeform 4"/>
          <p:cNvSpPr/>
          <p:nvPr/>
        </p:nvSpPr>
        <p:spPr>
          <a:xfrm>
            <a:off x="6358319" y="2468432"/>
            <a:ext cx="2519972" cy="909409"/>
          </a:xfrm>
          <a:custGeom>
            <a:avLst/>
            <a:gdLst/>
            <a:ahLst/>
            <a:cxnLst/>
            <a:rect l="l" t="t" r="r" b="b"/>
            <a:pathLst>
              <a:path w="2519972" h="909409">
                <a:moveTo>
                  <a:pt x="0" y="0"/>
                </a:moveTo>
                <a:lnTo>
                  <a:pt x="2519972" y="0"/>
                </a:lnTo>
                <a:lnTo>
                  <a:pt x="2519972" y="909409"/>
                </a:lnTo>
                <a:lnTo>
                  <a:pt x="0" y="9094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5" name="Freeform 5"/>
          <p:cNvSpPr/>
          <p:nvPr/>
        </p:nvSpPr>
        <p:spPr>
          <a:xfrm>
            <a:off x="15017723" y="851659"/>
            <a:ext cx="2575610" cy="929488"/>
          </a:xfrm>
          <a:custGeom>
            <a:avLst/>
            <a:gdLst/>
            <a:ahLst/>
            <a:cxnLst/>
            <a:rect l="l" t="t" r="r" b="b"/>
            <a:pathLst>
              <a:path w="2575610" h="929488">
                <a:moveTo>
                  <a:pt x="0" y="0"/>
                </a:moveTo>
                <a:lnTo>
                  <a:pt x="2575610" y="0"/>
                </a:lnTo>
                <a:lnTo>
                  <a:pt x="2575610" y="929487"/>
                </a:lnTo>
                <a:lnTo>
                  <a:pt x="0" y="9294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grpSp>
        <p:nvGrpSpPr>
          <p:cNvPr id="6" name="Group 6"/>
          <p:cNvGrpSpPr/>
          <p:nvPr/>
        </p:nvGrpSpPr>
        <p:grpSpPr>
          <a:xfrm>
            <a:off x="7564066" y="784155"/>
            <a:ext cx="19050" cy="1531858"/>
            <a:chOff x="0" y="0"/>
            <a:chExt cx="25400" cy="2042477"/>
          </a:xfrm>
        </p:grpSpPr>
        <p:sp>
          <p:nvSpPr>
            <p:cNvPr id="7" name="Freeform 7"/>
            <p:cNvSpPr/>
            <p:nvPr/>
          </p:nvSpPr>
          <p:spPr>
            <a:xfrm>
              <a:off x="0" y="12700"/>
              <a:ext cx="25400" cy="2017014"/>
            </a:xfrm>
            <a:custGeom>
              <a:avLst/>
              <a:gdLst/>
              <a:ahLst/>
              <a:cxnLst/>
              <a:rect l="l" t="t" r="r" b="b"/>
              <a:pathLst>
                <a:path w="25400" h="2017014">
                  <a:moveTo>
                    <a:pt x="25400" y="0"/>
                  </a:moveTo>
                  <a:lnTo>
                    <a:pt x="25400" y="2017014"/>
                  </a:lnTo>
                  <a:lnTo>
                    <a:pt x="0" y="20170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B3A"/>
            </a:solidFill>
          </p:spPr>
          <p:txBody>
            <a:bodyPr/>
            <a:lstStyle/>
            <a:p>
              <a:endParaRPr lang="kl-GL"/>
            </a:p>
          </p:txBody>
        </p:sp>
      </p:grpSp>
      <p:sp>
        <p:nvSpPr>
          <p:cNvPr id="8" name="Freeform 8"/>
          <p:cNvSpPr/>
          <p:nvPr/>
        </p:nvSpPr>
        <p:spPr>
          <a:xfrm>
            <a:off x="6358319" y="538886"/>
            <a:ext cx="2519972" cy="909409"/>
          </a:xfrm>
          <a:custGeom>
            <a:avLst/>
            <a:gdLst/>
            <a:ahLst/>
            <a:cxnLst/>
            <a:rect l="l" t="t" r="r" b="b"/>
            <a:pathLst>
              <a:path w="2519972" h="909409">
                <a:moveTo>
                  <a:pt x="0" y="0"/>
                </a:moveTo>
                <a:lnTo>
                  <a:pt x="2519972" y="0"/>
                </a:lnTo>
                <a:lnTo>
                  <a:pt x="2519972" y="909409"/>
                </a:lnTo>
                <a:lnTo>
                  <a:pt x="0" y="9094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grpSp>
        <p:nvGrpSpPr>
          <p:cNvPr id="9" name="Group 9"/>
          <p:cNvGrpSpPr/>
          <p:nvPr/>
        </p:nvGrpSpPr>
        <p:grpSpPr>
          <a:xfrm>
            <a:off x="1984477" y="2296963"/>
            <a:ext cx="11480082" cy="19050"/>
            <a:chOff x="0" y="0"/>
            <a:chExt cx="15306777" cy="25400"/>
          </a:xfrm>
        </p:grpSpPr>
        <p:sp>
          <p:nvSpPr>
            <p:cNvPr id="10" name="Freeform 10"/>
            <p:cNvSpPr/>
            <p:nvPr/>
          </p:nvSpPr>
          <p:spPr>
            <a:xfrm>
              <a:off x="12700" y="0"/>
              <a:ext cx="15281402" cy="25400"/>
            </a:xfrm>
            <a:custGeom>
              <a:avLst/>
              <a:gdLst/>
              <a:ahLst/>
              <a:cxnLst/>
              <a:rect l="l" t="t" r="r" b="b"/>
              <a:pathLst>
                <a:path w="15281402" h="25400">
                  <a:moveTo>
                    <a:pt x="0" y="0"/>
                  </a:moveTo>
                  <a:lnTo>
                    <a:pt x="15281402" y="0"/>
                  </a:lnTo>
                  <a:lnTo>
                    <a:pt x="15281402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3D3B3A"/>
            </a:solidFill>
          </p:spPr>
          <p:txBody>
            <a:bodyPr/>
            <a:lstStyle/>
            <a:p>
              <a:endParaRPr lang="kl-GL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993992" y="2302583"/>
            <a:ext cx="19050" cy="195139"/>
            <a:chOff x="0" y="0"/>
            <a:chExt cx="25400" cy="260185"/>
          </a:xfrm>
        </p:grpSpPr>
        <p:sp>
          <p:nvSpPr>
            <p:cNvPr id="12" name="Freeform 12"/>
            <p:cNvSpPr/>
            <p:nvPr/>
          </p:nvSpPr>
          <p:spPr>
            <a:xfrm>
              <a:off x="0" y="12700"/>
              <a:ext cx="25400" cy="234823"/>
            </a:xfrm>
            <a:custGeom>
              <a:avLst/>
              <a:gdLst/>
              <a:ahLst/>
              <a:cxnLst/>
              <a:rect l="l" t="t" r="r" b="b"/>
              <a:pathLst>
                <a:path w="25400" h="234823">
                  <a:moveTo>
                    <a:pt x="25400" y="0"/>
                  </a:moveTo>
                  <a:lnTo>
                    <a:pt x="25400" y="234823"/>
                  </a:lnTo>
                  <a:lnTo>
                    <a:pt x="0" y="2348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B3A"/>
            </a:solidFill>
          </p:spPr>
          <p:txBody>
            <a:bodyPr/>
            <a:lstStyle/>
            <a:p>
              <a:endParaRPr lang="kl-GL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455034" y="2296963"/>
            <a:ext cx="19050" cy="195139"/>
            <a:chOff x="0" y="0"/>
            <a:chExt cx="25400" cy="260185"/>
          </a:xfrm>
        </p:grpSpPr>
        <p:sp>
          <p:nvSpPr>
            <p:cNvPr id="14" name="Freeform 14"/>
            <p:cNvSpPr/>
            <p:nvPr/>
          </p:nvSpPr>
          <p:spPr>
            <a:xfrm>
              <a:off x="0" y="12700"/>
              <a:ext cx="25400" cy="234823"/>
            </a:xfrm>
            <a:custGeom>
              <a:avLst/>
              <a:gdLst/>
              <a:ahLst/>
              <a:cxnLst/>
              <a:rect l="l" t="t" r="r" b="b"/>
              <a:pathLst>
                <a:path w="25400" h="234823">
                  <a:moveTo>
                    <a:pt x="25400" y="0"/>
                  </a:moveTo>
                  <a:lnTo>
                    <a:pt x="25400" y="234823"/>
                  </a:lnTo>
                  <a:lnTo>
                    <a:pt x="0" y="2348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B3A"/>
            </a:solidFill>
          </p:spPr>
          <p:txBody>
            <a:bodyPr/>
            <a:lstStyle/>
            <a:p>
              <a:endParaRPr lang="kl-GL"/>
            </a:p>
          </p:txBody>
        </p:sp>
      </p:grpSp>
      <p:sp>
        <p:nvSpPr>
          <p:cNvPr id="15" name="Freeform 15"/>
          <p:cNvSpPr/>
          <p:nvPr/>
        </p:nvSpPr>
        <p:spPr>
          <a:xfrm>
            <a:off x="9273635" y="2468432"/>
            <a:ext cx="2519972" cy="909409"/>
          </a:xfrm>
          <a:custGeom>
            <a:avLst/>
            <a:gdLst/>
            <a:ahLst/>
            <a:cxnLst/>
            <a:rect l="l" t="t" r="r" b="b"/>
            <a:pathLst>
              <a:path w="2519972" h="909409">
                <a:moveTo>
                  <a:pt x="0" y="0"/>
                </a:moveTo>
                <a:lnTo>
                  <a:pt x="2519972" y="0"/>
                </a:lnTo>
                <a:lnTo>
                  <a:pt x="2519972" y="909409"/>
                </a:lnTo>
                <a:lnTo>
                  <a:pt x="0" y="9094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grpSp>
        <p:nvGrpSpPr>
          <p:cNvPr id="16" name="Group 16"/>
          <p:cNvGrpSpPr/>
          <p:nvPr/>
        </p:nvGrpSpPr>
        <p:grpSpPr>
          <a:xfrm>
            <a:off x="5079197" y="2302583"/>
            <a:ext cx="19050" cy="195139"/>
            <a:chOff x="0" y="0"/>
            <a:chExt cx="25400" cy="260185"/>
          </a:xfrm>
        </p:grpSpPr>
        <p:sp>
          <p:nvSpPr>
            <p:cNvPr id="17" name="Freeform 17"/>
            <p:cNvSpPr/>
            <p:nvPr/>
          </p:nvSpPr>
          <p:spPr>
            <a:xfrm>
              <a:off x="0" y="12700"/>
              <a:ext cx="25400" cy="234823"/>
            </a:xfrm>
            <a:custGeom>
              <a:avLst/>
              <a:gdLst/>
              <a:ahLst/>
              <a:cxnLst/>
              <a:rect l="l" t="t" r="r" b="b"/>
              <a:pathLst>
                <a:path w="25400" h="234823">
                  <a:moveTo>
                    <a:pt x="25400" y="0"/>
                  </a:moveTo>
                  <a:lnTo>
                    <a:pt x="25400" y="234823"/>
                  </a:lnTo>
                  <a:lnTo>
                    <a:pt x="0" y="2348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B3A"/>
            </a:solidFill>
          </p:spPr>
          <p:txBody>
            <a:bodyPr/>
            <a:lstStyle/>
            <a:p>
              <a:endParaRPr lang="kl-GL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531421" y="2320881"/>
            <a:ext cx="19050" cy="195139"/>
            <a:chOff x="0" y="0"/>
            <a:chExt cx="25400" cy="260185"/>
          </a:xfrm>
        </p:grpSpPr>
        <p:sp>
          <p:nvSpPr>
            <p:cNvPr id="19" name="Freeform 19"/>
            <p:cNvSpPr/>
            <p:nvPr/>
          </p:nvSpPr>
          <p:spPr>
            <a:xfrm>
              <a:off x="0" y="12700"/>
              <a:ext cx="25400" cy="234823"/>
            </a:xfrm>
            <a:custGeom>
              <a:avLst/>
              <a:gdLst/>
              <a:ahLst/>
              <a:cxnLst/>
              <a:rect l="l" t="t" r="r" b="b"/>
              <a:pathLst>
                <a:path w="25400" h="234823">
                  <a:moveTo>
                    <a:pt x="25400" y="0"/>
                  </a:moveTo>
                  <a:lnTo>
                    <a:pt x="25400" y="234823"/>
                  </a:lnTo>
                  <a:lnTo>
                    <a:pt x="0" y="2348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B3A"/>
            </a:solidFill>
          </p:spPr>
          <p:txBody>
            <a:bodyPr/>
            <a:lstStyle/>
            <a:p>
              <a:endParaRPr lang="kl-GL"/>
            </a:p>
          </p:txBody>
        </p:sp>
      </p:grpSp>
      <p:grpSp>
        <p:nvGrpSpPr>
          <p:cNvPr id="20" name="Group 20"/>
          <p:cNvGrpSpPr/>
          <p:nvPr/>
        </p:nvGrpSpPr>
        <p:grpSpPr>
          <a:xfrm rot="5400000">
            <a:off x="7476021" y="3460266"/>
            <a:ext cx="195139" cy="19050"/>
            <a:chOff x="0" y="0"/>
            <a:chExt cx="260185" cy="25400"/>
          </a:xfrm>
        </p:grpSpPr>
        <p:sp>
          <p:nvSpPr>
            <p:cNvPr id="21" name="Freeform 21"/>
            <p:cNvSpPr/>
            <p:nvPr/>
          </p:nvSpPr>
          <p:spPr>
            <a:xfrm>
              <a:off x="12700" y="0"/>
              <a:ext cx="234823" cy="25400"/>
            </a:xfrm>
            <a:custGeom>
              <a:avLst/>
              <a:gdLst/>
              <a:ahLst/>
              <a:cxnLst/>
              <a:rect l="l" t="t" r="r" b="b"/>
              <a:pathLst>
                <a:path w="234823" h="25400">
                  <a:moveTo>
                    <a:pt x="0" y="0"/>
                  </a:moveTo>
                  <a:lnTo>
                    <a:pt x="234823" y="0"/>
                  </a:lnTo>
                  <a:lnTo>
                    <a:pt x="234823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3D3B3A"/>
            </a:solidFill>
          </p:spPr>
          <p:txBody>
            <a:bodyPr/>
            <a:lstStyle/>
            <a:p>
              <a:endParaRPr lang="kl-GL"/>
            </a:p>
          </p:txBody>
        </p:sp>
      </p:grpSp>
      <p:grpSp>
        <p:nvGrpSpPr>
          <p:cNvPr id="22" name="Group 22"/>
          <p:cNvGrpSpPr/>
          <p:nvPr/>
        </p:nvGrpSpPr>
        <p:grpSpPr>
          <a:xfrm rot="5400000">
            <a:off x="4499619" y="3422860"/>
            <a:ext cx="195139" cy="19050"/>
            <a:chOff x="0" y="0"/>
            <a:chExt cx="260185" cy="25400"/>
          </a:xfrm>
        </p:grpSpPr>
        <p:sp>
          <p:nvSpPr>
            <p:cNvPr id="23" name="Freeform 23"/>
            <p:cNvSpPr/>
            <p:nvPr/>
          </p:nvSpPr>
          <p:spPr>
            <a:xfrm>
              <a:off x="12700" y="0"/>
              <a:ext cx="234823" cy="25400"/>
            </a:xfrm>
            <a:custGeom>
              <a:avLst/>
              <a:gdLst/>
              <a:ahLst/>
              <a:cxnLst/>
              <a:rect l="l" t="t" r="r" b="b"/>
              <a:pathLst>
                <a:path w="234823" h="25400">
                  <a:moveTo>
                    <a:pt x="0" y="0"/>
                  </a:moveTo>
                  <a:lnTo>
                    <a:pt x="234823" y="0"/>
                  </a:lnTo>
                  <a:lnTo>
                    <a:pt x="234823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3D3B3A"/>
            </a:solidFill>
          </p:spPr>
          <p:txBody>
            <a:bodyPr/>
            <a:lstStyle/>
            <a:p>
              <a:endParaRPr lang="kl-GL"/>
            </a:p>
          </p:txBody>
        </p:sp>
      </p:grpSp>
      <p:grpSp>
        <p:nvGrpSpPr>
          <p:cNvPr id="24" name="Group 24"/>
          <p:cNvGrpSpPr/>
          <p:nvPr/>
        </p:nvGrpSpPr>
        <p:grpSpPr>
          <a:xfrm rot="5400000">
            <a:off x="10424327" y="3452487"/>
            <a:ext cx="195139" cy="19050"/>
            <a:chOff x="0" y="0"/>
            <a:chExt cx="260185" cy="25400"/>
          </a:xfrm>
        </p:grpSpPr>
        <p:sp>
          <p:nvSpPr>
            <p:cNvPr id="25" name="Freeform 25"/>
            <p:cNvSpPr/>
            <p:nvPr/>
          </p:nvSpPr>
          <p:spPr>
            <a:xfrm>
              <a:off x="12700" y="0"/>
              <a:ext cx="234823" cy="25400"/>
            </a:xfrm>
            <a:custGeom>
              <a:avLst/>
              <a:gdLst/>
              <a:ahLst/>
              <a:cxnLst/>
              <a:rect l="l" t="t" r="r" b="b"/>
              <a:pathLst>
                <a:path w="234823" h="25400">
                  <a:moveTo>
                    <a:pt x="0" y="0"/>
                  </a:moveTo>
                  <a:lnTo>
                    <a:pt x="234823" y="0"/>
                  </a:lnTo>
                  <a:lnTo>
                    <a:pt x="234823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3D3B3A"/>
            </a:solidFill>
          </p:spPr>
          <p:txBody>
            <a:bodyPr/>
            <a:lstStyle/>
            <a:p>
              <a:endParaRPr lang="kl-GL"/>
            </a:p>
          </p:txBody>
        </p:sp>
      </p:grpSp>
      <p:grpSp>
        <p:nvGrpSpPr>
          <p:cNvPr id="26" name="Group 26"/>
          <p:cNvGrpSpPr/>
          <p:nvPr/>
        </p:nvGrpSpPr>
        <p:grpSpPr>
          <a:xfrm rot="5400000">
            <a:off x="13366990" y="3452487"/>
            <a:ext cx="195139" cy="19050"/>
            <a:chOff x="0" y="0"/>
            <a:chExt cx="260185" cy="25400"/>
          </a:xfrm>
        </p:grpSpPr>
        <p:sp>
          <p:nvSpPr>
            <p:cNvPr id="27" name="Freeform 27"/>
            <p:cNvSpPr/>
            <p:nvPr/>
          </p:nvSpPr>
          <p:spPr>
            <a:xfrm>
              <a:off x="12700" y="0"/>
              <a:ext cx="234823" cy="25400"/>
            </a:xfrm>
            <a:custGeom>
              <a:avLst/>
              <a:gdLst/>
              <a:ahLst/>
              <a:cxnLst/>
              <a:rect l="l" t="t" r="r" b="b"/>
              <a:pathLst>
                <a:path w="234823" h="25400">
                  <a:moveTo>
                    <a:pt x="0" y="0"/>
                  </a:moveTo>
                  <a:lnTo>
                    <a:pt x="234823" y="0"/>
                  </a:lnTo>
                  <a:lnTo>
                    <a:pt x="234823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3D3B3A"/>
            </a:solidFill>
          </p:spPr>
          <p:txBody>
            <a:bodyPr/>
            <a:lstStyle/>
            <a:p>
              <a:endParaRPr lang="kl-GL"/>
            </a:p>
          </p:txBody>
        </p:sp>
      </p:grpSp>
      <p:grpSp>
        <p:nvGrpSpPr>
          <p:cNvPr id="28" name="Group 28"/>
          <p:cNvGrpSpPr/>
          <p:nvPr/>
        </p:nvGrpSpPr>
        <p:grpSpPr>
          <a:xfrm rot="5400000">
            <a:off x="1712052" y="3426137"/>
            <a:ext cx="201692" cy="19050"/>
            <a:chOff x="0" y="0"/>
            <a:chExt cx="268922" cy="25400"/>
          </a:xfrm>
        </p:grpSpPr>
        <p:sp>
          <p:nvSpPr>
            <p:cNvPr id="29" name="Freeform 29"/>
            <p:cNvSpPr/>
            <p:nvPr/>
          </p:nvSpPr>
          <p:spPr>
            <a:xfrm>
              <a:off x="12700" y="0"/>
              <a:ext cx="243586" cy="25400"/>
            </a:xfrm>
            <a:custGeom>
              <a:avLst/>
              <a:gdLst/>
              <a:ahLst/>
              <a:cxnLst/>
              <a:rect l="l" t="t" r="r" b="b"/>
              <a:pathLst>
                <a:path w="243586" h="25400">
                  <a:moveTo>
                    <a:pt x="0" y="0"/>
                  </a:moveTo>
                  <a:lnTo>
                    <a:pt x="243586" y="0"/>
                  </a:lnTo>
                  <a:lnTo>
                    <a:pt x="243586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3D3B3A"/>
            </a:solidFill>
          </p:spPr>
          <p:txBody>
            <a:bodyPr/>
            <a:lstStyle/>
            <a:p>
              <a:endParaRPr lang="kl-GL"/>
            </a:p>
          </p:txBody>
        </p:sp>
      </p:grpSp>
      <p:sp>
        <p:nvSpPr>
          <p:cNvPr id="30" name="Freeform 30"/>
          <p:cNvSpPr/>
          <p:nvPr/>
        </p:nvSpPr>
        <p:spPr>
          <a:xfrm>
            <a:off x="15017730" y="1655759"/>
            <a:ext cx="2575604" cy="929485"/>
          </a:xfrm>
          <a:custGeom>
            <a:avLst/>
            <a:gdLst/>
            <a:ahLst/>
            <a:cxnLst/>
            <a:rect l="l" t="t" r="r" b="b"/>
            <a:pathLst>
              <a:path w="2575604" h="929485">
                <a:moveTo>
                  <a:pt x="0" y="0"/>
                </a:moveTo>
                <a:lnTo>
                  <a:pt x="2575603" y="0"/>
                </a:lnTo>
                <a:lnTo>
                  <a:pt x="2575603" y="929486"/>
                </a:lnTo>
                <a:lnTo>
                  <a:pt x="0" y="9294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grpSp>
        <p:nvGrpSpPr>
          <p:cNvPr id="31" name="Group 31"/>
          <p:cNvGrpSpPr/>
          <p:nvPr/>
        </p:nvGrpSpPr>
        <p:grpSpPr>
          <a:xfrm>
            <a:off x="7564066" y="2302583"/>
            <a:ext cx="19050" cy="195139"/>
            <a:chOff x="0" y="0"/>
            <a:chExt cx="25400" cy="260185"/>
          </a:xfrm>
        </p:grpSpPr>
        <p:sp>
          <p:nvSpPr>
            <p:cNvPr id="32" name="Freeform 32"/>
            <p:cNvSpPr/>
            <p:nvPr/>
          </p:nvSpPr>
          <p:spPr>
            <a:xfrm>
              <a:off x="0" y="12700"/>
              <a:ext cx="25400" cy="234823"/>
            </a:xfrm>
            <a:custGeom>
              <a:avLst/>
              <a:gdLst/>
              <a:ahLst/>
              <a:cxnLst/>
              <a:rect l="l" t="t" r="r" b="b"/>
              <a:pathLst>
                <a:path w="25400" h="234823">
                  <a:moveTo>
                    <a:pt x="25400" y="0"/>
                  </a:moveTo>
                  <a:lnTo>
                    <a:pt x="25400" y="234823"/>
                  </a:lnTo>
                  <a:lnTo>
                    <a:pt x="0" y="2348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B3A"/>
            </a:solidFill>
          </p:spPr>
          <p:txBody>
            <a:bodyPr/>
            <a:lstStyle/>
            <a:p>
              <a:endParaRPr lang="kl-GL"/>
            </a:p>
          </p:txBody>
        </p:sp>
      </p:grpSp>
      <p:sp>
        <p:nvSpPr>
          <p:cNvPr id="33" name="Freeform 33"/>
          <p:cNvSpPr/>
          <p:nvPr/>
        </p:nvSpPr>
        <p:spPr>
          <a:xfrm>
            <a:off x="12167845" y="2472966"/>
            <a:ext cx="2519972" cy="909409"/>
          </a:xfrm>
          <a:custGeom>
            <a:avLst/>
            <a:gdLst/>
            <a:ahLst/>
            <a:cxnLst/>
            <a:rect l="l" t="t" r="r" b="b"/>
            <a:pathLst>
              <a:path w="2519972" h="909409">
                <a:moveTo>
                  <a:pt x="0" y="0"/>
                </a:moveTo>
                <a:lnTo>
                  <a:pt x="2519972" y="0"/>
                </a:lnTo>
                <a:lnTo>
                  <a:pt x="2519972" y="909409"/>
                </a:lnTo>
                <a:lnTo>
                  <a:pt x="0" y="9094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34" name="AutoShape 34"/>
          <p:cNvSpPr/>
          <p:nvPr/>
        </p:nvSpPr>
        <p:spPr>
          <a:xfrm>
            <a:off x="7564066" y="1689123"/>
            <a:ext cx="7453664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l-GL"/>
          </a:p>
        </p:txBody>
      </p:sp>
      <p:sp>
        <p:nvSpPr>
          <p:cNvPr id="35" name="Freeform 35"/>
          <p:cNvSpPr/>
          <p:nvPr/>
        </p:nvSpPr>
        <p:spPr>
          <a:xfrm>
            <a:off x="15587914" y="7715910"/>
            <a:ext cx="2005420" cy="2016418"/>
          </a:xfrm>
          <a:custGeom>
            <a:avLst/>
            <a:gdLst/>
            <a:ahLst/>
            <a:cxnLst/>
            <a:rect l="l" t="t" r="r" b="b"/>
            <a:pathLst>
              <a:path w="2005420" h="2016418">
                <a:moveTo>
                  <a:pt x="0" y="0"/>
                </a:moveTo>
                <a:lnTo>
                  <a:pt x="2005419" y="0"/>
                </a:lnTo>
                <a:lnTo>
                  <a:pt x="2005419" y="2016418"/>
                </a:lnTo>
                <a:lnTo>
                  <a:pt x="0" y="20164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36" name="Freeform 36"/>
          <p:cNvSpPr/>
          <p:nvPr/>
        </p:nvSpPr>
        <p:spPr>
          <a:xfrm>
            <a:off x="690853" y="3601110"/>
            <a:ext cx="2414946" cy="4390810"/>
          </a:xfrm>
          <a:custGeom>
            <a:avLst/>
            <a:gdLst/>
            <a:ahLst/>
            <a:cxnLst/>
            <a:rect l="l" t="t" r="r" b="b"/>
            <a:pathLst>
              <a:path w="2414946" h="4390810">
                <a:moveTo>
                  <a:pt x="0" y="0"/>
                </a:moveTo>
                <a:lnTo>
                  <a:pt x="2414946" y="0"/>
                </a:lnTo>
                <a:lnTo>
                  <a:pt x="2414946" y="4390810"/>
                </a:lnTo>
                <a:lnTo>
                  <a:pt x="0" y="43908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37" name="Freeform 37"/>
          <p:cNvSpPr/>
          <p:nvPr/>
        </p:nvSpPr>
        <p:spPr>
          <a:xfrm>
            <a:off x="3475143" y="3601110"/>
            <a:ext cx="2414946" cy="4390810"/>
          </a:xfrm>
          <a:custGeom>
            <a:avLst/>
            <a:gdLst/>
            <a:ahLst/>
            <a:cxnLst/>
            <a:rect l="l" t="t" r="r" b="b"/>
            <a:pathLst>
              <a:path w="2414946" h="4390810">
                <a:moveTo>
                  <a:pt x="0" y="0"/>
                </a:moveTo>
                <a:lnTo>
                  <a:pt x="2414946" y="0"/>
                </a:lnTo>
                <a:lnTo>
                  <a:pt x="2414946" y="4390810"/>
                </a:lnTo>
                <a:lnTo>
                  <a:pt x="0" y="43908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38" name="Freeform 38"/>
          <p:cNvSpPr/>
          <p:nvPr/>
        </p:nvSpPr>
        <p:spPr>
          <a:xfrm>
            <a:off x="9332771" y="3601110"/>
            <a:ext cx="2414946" cy="4390810"/>
          </a:xfrm>
          <a:custGeom>
            <a:avLst/>
            <a:gdLst/>
            <a:ahLst/>
            <a:cxnLst/>
            <a:rect l="l" t="t" r="r" b="b"/>
            <a:pathLst>
              <a:path w="2414946" h="4390810">
                <a:moveTo>
                  <a:pt x="0" y="0"/>
                </a:moveTo>
                <a:lnTo>
                  <a:pt x="2414946" y="0"/>
                </a:lnTo>
                <a:lnTo>
                  <a:pt x="2414946" y="4390810"/>
                </a:lnTo>
                <a:lnTo>
                  <a:pt x="0" y="43908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39" name="Freeform 39"/>
          <p:cNvSpPr/>
          <p:nvPr/>
        </p:nvSpPr>
        <p:spPr>
          <a:xfrm>
            <a:off x="12323464" y="3645306"/>
            <a:ext cx="2390637" cy="4346613"/>
          </a:xfrm>
          <a:custGeom>
            <a:avLst/>
            <a:gdLst/>
            <a:ahLst/>
            <a:cxnLst/>
            <a:rect l="l" t="t" r="r" b="b"/>
            <a:pathLst>
              <a:path w="2390637" h="4346613">
                <a:moveTo>
                  <a:pt x="0" y="0"/>
                </a:moveTo>
                <a:lnTo>
                  <a:pt x="2390637" y="0"/>
                </a:lnTo>
                <a:lnTo>
                  <a:pt x="2390637" y="4346614"/>
                </a:lnTo>
                <a:lnTo>
                  <a:pt x="0" y="43466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0" name="Freeform 40"/>
          <p:cNvSpPr/>
          <p:nvPr/>
        </p:nvSpPr>
        <p:spPr>
          <a:xfrm>
            <a:off x="6510685" y="3601110"/>
            <a:ext cx="2414946" cy="4390810"/>
          </a:xfrm>
          <a:custGeom>
            <a:avLst/>
            <a:gdLst/>
            <a:ahLst/>
            <a:cxnLst/>
            <a:rect l="l" t="t" r="r" b="b"/>
            <a:pathLst>
              <a:path w="2414946" h="4390810">
                <a:moveTo>
                  <a:pt x="0" y="0"/>
                </a:moveTo>
                <a:lnTo>
                  <a:pt x="2414946" y="0"/>
                </a:lnTo>
                <a:lnTo>
                  <a:pt x="2414946" y="4390810"/>
                </a:lnTo>
                <a:lnTo>
                  <a:pt x="0" y="43908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1" name="TextBox 41"/>
          <p:cNvSpPr txBox="1"/>
          <p:nvPr/>
        </p:nvSpPr>
        <p:spPr>
          <a:xfrm>
            <a:off x="15838635" y="8396710"/>
            <a:ext cx="1503977" cy="103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INU : 31</a:t>
            </a:r>
          </a:p>
          <a:p>
            <a:pPr algn="ctr">
              <a:lnSpc>
                <a:spcPts val="1720"/>
              </a:lnSpc>
            </a:pPr>
            <a:endParaRPr lang="en-US" sz="1229" b="1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TUS: 29</a:t>
            </a:r>
          </a:p>
          <a:p>
            <a:pPr algn="ctr">
              <a:lnSpc>
                <a:spcPts val="1720"/>
              </a:lnSpc>
            </a:pPr>
            <a:endParaRPr lang="en-US" sz="1229" b="1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Katillugit: 60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667192" y="3041075"/>
            <a:ext cx="1959129" cy="198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 b="1">
                <a:solidFill>
                  <a:srgbClr val="EA9A2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Fungerende chefpsykolog 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59898" y="2863824"/>
            <a:ext cx="1773436" cy="198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 b="1" dirty="0" err="1">
                <a:solidFill>
                  <a:srgbClr val="EA9A2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Barselsvikar</a:t>
            </a:r>
            <a:r>
              <a:rPr lang="en-US" sz="1200" b="1" dirty="0">
                <a:solidFill>
                  <a:srgbClr val="EA9A2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200" b="1" dirty="0" err="1">
                <a:solidFill>
                  <a:srgbClr val="EA9A2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kontorchef</a:t>
            </a:r>
            <a:endParaRPr lang="en-US" sz="1200" b="1" dirty="0">
              <a:solidFill>
                <a:srgbClr val="EA9A23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3553626" y="4416801"/>
            <a:ext cx="2087124" cy="2374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Iliniartunut oqaloqatiginnittarfik</a:t>
            </a:r>
          </a:p>
          <a:p>
            <a:pPr algn="l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Nuna tamakkerlugu ilinniartunit </a:t>
            </a:r>
          </a:p>
          <a:p>
            <a:pPr algn="l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Ilulissat, Aasiaat, Sisimiut, Nuuk Qaqortoq</a:t>
            </a:r>
          </a:p>
          <a:p>
            <a:pPr algn="l">
              <a:lnSpc>
                <a:spcPts val="1937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861746" y="4160057"/>
            <a:ext cx="2053084" cy="5367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77000" lvl="1" indent="-138500" algn="l">
              <a:lnSpc>
                <a:spcPts val="1796"/>
              </a:lnSpc>
              <a:buFont typeface="Arial"/>
              <a:buChar char="•"/>
            </a:pPr>
            <a:r>
              <a:rPr lang="en-US" sz="12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Isertortumik</a:t>
            </a:r>
            <a:r>
              <a:rPr lang="en-US" sz="12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2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saaffiginniffik</a:t>
            </a:r>
            <a:r>
              <a:rPr lang="en-US" sz="12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l">
              <a:lnSpc>
                <a:spcPts val="1796"/>
              </a:lnSpc>
            </a:pPr>
            <a:r>
              <a:rPr lang="en-US" sz="12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      </a:t>
            </a:r>
            <a:r>
              <a:rPr lang="en-US" sz="12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siunnersuiffiusoq</a:t>
            </a:r>
            <a:endParaRPr lang="en-US" sz="12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1796"/>
              </a:lnSpc>
            </a:pPr>
            <a:r>
              <a:rPr lang="en-US" sz="12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l">
              <a:lnSpc>
                <a:spcPts val="1796"/>
              </a:lnSpc>
            </a:pPr>
            <a:r>
              <a:rPr lang="en-US" sz="12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→ </a:t>
            </a:r>
            <a:r>
              <a:rPr lang="en-US" sz="12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Oqarasuaatikkut</a:t>
            </a:r>
            <a:r>
              <a:rPr lang="en-US" sz="12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chat</a:t>
            </a:r>
          </a:p>
          <a:p>
            <a:pPr algn="l">
              <a:lnSpc>
                <a:spcPts val="1796"/>
              </a:lnSpc>
            </a:pPr>
            <a:r>
              <a:rPr lang="en-US" sz="12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aamma</a:t>
            </a:r>
            <a:r>
              <a:rPr lang="en-US" sz="12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SMS</a:t>
            </a:r>
          </a:p>
          <a:p>
            <a:pPr algn="l">
              <a:lnSpc>
                <a:spcPts val="1796"/>
              </a:lnSpc>
            </a:pPr>
            <a:endParaRPr lang="en-US" sz="12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77000" lvl="1" indent="-138500" algn="l">
              <a:lnSpc>
                <a:spcPts val="1796"/>
              </a:lnSpc>
              <a:buFont typeface="Arial"/>
              <a:buChar char="•"/>
            </a:pPr>
            <a:r>
              <a:rPr lang="en-US" sz="12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Innuttaasunut</a:t>
            </a:r>
            <a:r>
              <a:rPr lang="en-US" sz="12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l">
              <a:lnSpc>
                <a:spcPts val="1796"/>
              </a:lnSpc>
            </a:pPr>
            <a:r>
              <a:rPr lang="en-US" sz="12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      </a:t>
            </a:r>
            <a:r>
              <a:rPr lang="en-US" sz="12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tamanut</a:t>
            </a:r>
            <a:endParaRPr lang="en-US" sz="12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1796"/>
              </a:lnSpc>
            </a:pPr>
            <a:endParaRPr lang="en-US" sz="12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77000" lvl="1" indent="-138500" algn="l">
              <a:lnSpc>
                <a:spcPts val="1796"/>
              </a:lnSpc>
              <a:buFont typeface="Arial"/>
              <a:buChar char="•"/>
            </a:pPr>
            <a:r>
              <a:rPr lang="en-US" sz="12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Ulloq</a:t>
            </a:r>
            <a:r>
              <a:rPr lang="en-US" sz="12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2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naallugu</a:t>
            </a:r>
            <a:r>
              <a:rPr lang="en-US" sz="12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- </a:t>
            </a:r>
          </a:p>
          <a:p>
            <a:pPr algn="l">
              <a:lnSpc>
                <a:spcPts val="1796"/>
              </a:lnSpc>
            </a:pPr>
            <a:r>
              <a:rPr lang="en-US" sz="12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      </a:t>
            </a:r>
            <a:r>
              <a:rPr lang="en-US" sz="12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ukioq</a:t>
            </a:r>
            <a:r>
              <a:rPr lang="en-US" sz="12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2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kaajallallugu</a:t>
            </a:r>
            <a:endParaRPr lang="en-US" sz="12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1796"/>
              </a:lnSpc>
            </a:pPr>
            <a:endParaRPr lang="en-US" sz="12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77000" lvl="1" indent="-138500" algn="l">
              <a:lnSpc>
                <a:spcPts val="1796"/>
              </a:lnSpc>
              <a:buFont typeface="Arial"/>
              <a:buChar char="•"/>
            </a:pPr>
            <a:r>
              <a:rPr lang="en-US" sz="12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Maannakkoqqissaaq</a:t>
            </a:r>
            <a:r>
              <a:rPr lang="en-US" sz="12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l">
              <a:lnSpc>
                <a:spcPts val="1796"/>
              </a:lnSpc>
            </a:pPr>
            <a:r>
              <a:rPr lang="en-US" sz="12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      </a:t>
            </a:r>
            <a:r>
              <a:rPr lang="en-US" sz="12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pisariaqartitsinermi</a:t>
            </a:r>
            <a:r>
              <a:rPr lang="en-US" sz="12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  </a:t>
            </a:r>
          </a:p>
          <a:p>
            <a:pPr algn="l">
              <a:lnSpc>
                <a:spcPts val="1796"/>
              </a:lnSpc>
            </a:pPr>
            <a:r>
              <a:rPr lang="en-US" sz="12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      </a:t>
            </a:r>
            <a:r>
              <a:rPr lang="en-US" sz="12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saaffissaq</a:t>
            </a:r>
            <a:r>
              <a:rPr lang="en-US" sz="12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l">
              <a:lnSpc>
                <a:spcPts val="1796"/>
              </a:lnSpc>
            </a:pPr>
            <a:endParaRPr lang="en-US" sz="12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1936"/>
              </a:lnSpc>
            </a:pPr>
            <a:endParaRPr lang="en-US" sz="12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1936"/>
              </a:lnSpc>
            </a:pPr>
            <a:endParaRPr lang="en-US" sz="12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1936"/>
              </a:lnSpc>
            </a:pPr>
            <a:endParaRPr lang="en-US" sz="12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1936"/>
              </a:lnSpc>
            </a:pPr>
            <a:endParaRPr lang="en-US" sz="12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1936"/>
              </a:lnSpc>
            </a:pPr>
            <a:endParaRPr lang="en-US" sz="12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1937"/>
              </a:lnSpc>
            </a:pPr>
            <a:endParaRPr lang="en-US" sz="12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6609868" y="4389901"/>
            <a:ext cx="2016884" cy="2908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Meeqqanut</a:t>
            </a:r>
            <a:r>
              <a:rPr lang="en-US" sz="13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l">
              <a:lnSpc>
                <a:spcPts val="1936"/>
              </a:lnSpc>
            </a:pPr>
            <a:r>
              <a:rPr lang="en-US" sz="13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→ </a:t>
            </a:r>
            <a:r>
              <a:rPr lang="en-US" sz="13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Ukioqatigiiaat</a:t>
            </a:r>
            <a:r>
              <a:rPr lang="en-US" sz="13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0-17 </a:t>
            </a:r>
          </a:p>
          <a:p>
            <a:pPr algn="l">
              <a:lnSpc>
                <a:spcPts val="1936"/>
              </a:lnSpc>
            </a:pPr>
            <a:endParaRPr lang="en-US" sz="13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Qanigisat</a:t>
            </a:r>
            <a:r>
              <a:rPr lang="en-US" sz="13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3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peqataatillugit</a:t>
            </a:r>
            <a:r>
              <a:rPr lang="en-US" sz="13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3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sullissineq</a:t>
            </a:r>
            <a:endParaRPr lang="en-US" sz="13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1936"/>
              </a:lnSpc>
            </a:pPr>
            <a:endParaRPr lang="en-US" sz="13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Kommunet</a:t>
            </a:r>
            <a:r>
              <a:rPr lang="en-US" sz="13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3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politiillu</a:t>
            </a:r>
            <a:r>
              <a:rPr lang="en-US" sz="13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3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suleqatigalugit</a:t>
            </a:r>
            <a:r>
              <a:rPr lang="en-US" sz="13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l">
              <a:lnSpc>
                <a:spcPts val="1936"/>
              </a:lnSpc>
            </a:pPr>
            <a:endParaRPr lang="en-US" sz="13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1936"/>
              </a:lnSpc>
            </a:pPr>
            <a:endParaRPr lang="en-US" sz="13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1937"/>
              </a:lnSpc>
            </a:pPr>
            <a:endParaRPr lang="en-US" sz="13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47" name="TextBox 47"/>
          <p:cNvSpPr txBox="1"/>
          <p:nvPr/>
        </p:nvSpPr>
        <p:spPr>
          <a:xfrm>
            <a:off x="7049880" y="3039212"/>
            <a:ext cx="1136848" cy="214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6"/>
              </a:lnSpc>
            </a:pPr>
            <a:r>
              <a:rPr lang="en-US" sz="12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Chefpsykologi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007293" y="1186113"/>
            <a:ext cx="596470" cy="434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6"/>
              </a:lnSpc>
            </a:pPr>
            <a:r>
              <a:rPr lang="en-US" sz="12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 AC (1)</a:t>
            </a:r>
          </a:p>
          <a:p>
            <a:pPr algn="ctr">
              <a:lnSpc>
                <a:spcPts val="1796"/>
              </a:lnSpc>
            </a:pPr>
            <a:r>
              <a:rPr lang="en-US" sz="12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 Koor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5720126" y="971499"/>
            <a:ext cx="1170811" cy="197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Allattoqarfik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3567255" y="2641902"/>
            <a:ext cx="2124580" cy="224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QINNGORNEQ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861746" y="2641902"/>
            <a:ext cx="1969741" cy="224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TUSAANNGA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861746" y="3918880"/>
            <a:ext cx="1940252" cy="197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Suliarivaat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6659094" y="3867044"/>
            <a:ext cx="1918430" cy="197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Suliarivaat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6556019" y="2647521"/>
            <a:ext cx="2124580" cy="406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Meeqqanik Inuusuttunillu</a:t>
            </a:r>
          </a:p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Katsorsaavik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2469306" y="4288454"/>
            <a:ext cx="1971456" cy="3327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Inersimasunut </a:t>
            </a:r>
          </a:p>
          <a:p>
            <a:pPr algn="l">
              <a:lnSpc>
                <a:spcPts val="1936"/>
              </a:lnSpc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→ Ukioqatigiiaat 18+</a:t>
            </a:r>
          </a:p>
          <a:p>
            <a:pPr algn="l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Katsorsartinnis-samut neqeroorut</a:t>
            </a:r>
          </a:p>
          <a:p>
            <a:pPr algn="l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Inersimasut meeqqanut killissamik qaangiisimasut eqqarsaateqartullu</a:t>
            </a:r>
          </a:p>
          <a:p>
            <a:pPr algn="l">
              <a:lnSpc>
                <a:spcPts val="1936"/>
              </a:lnSpc>
            </a:pPr>
            <a:endParaRPr lang="en-US" sz="138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98590" lvl="1" indent="-149295" algn="l">
              <a:lnSpc>
                <a:spcPts val="1937"/>
              </a:lnSpc>
              <a:buFont typeface="Arial"/>
              <a:buChar char="•"/>
            </a:pPr>
            <a:r>
              <a:rPr lang="en-US" sz="13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Isertitsiviit suleqatigalugit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2469306" y="3839719"/>
            <a:ext cx="1971456" cy="197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Suliarivaat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9471331" y="4288454"/>
            <a:ext cx="1947893" cy="3327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Inersimasunut </a:t>
            </a:r>
          </a:p>
          <a:p>
            <a:pPr algn="l">
              <a:lnSpc>
                <a:spcPts val="1936"/>
              </a:lnSpc>
            </a:pPr>
            <a:r>
              <a:rPr lang="en-US" sz="13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→ </a:t>
            </a:r>
            <a:r>
              <a:rPr lang="en-US" sz="13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Ukioqatigiiaat</a:t>
            </a:r>
            <a:r>
              <a:rPr lang="en-US" sz="13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18+</a:t>
            </a:r>
          </a:p>
          <a:p>
            <a:pPr algn="l">
              <a:lnSpc>
                <a:spcPts val="1936"/>
              </a:lnSpc>
            </a:pPr>
            <a:endParaRPr lang="en-US" sz="13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Inerisimasut</a:t>
            </a:r>
            <a:r>
              <a:rPr lang="en-US" sz="13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3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nuna</a:t>
            </a:r>
            <a:r>
              <a:rPr lang="en-US" sz="13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3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tamakkerlugu</a:t>
            </a:r>
            <a:r>
              <a:rPr lang="en-US" sz="13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3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aggerfillit</a:t>
            </a:r>
            <a:r>
              <a:rPr lang="en-US" sz="13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l">
              <a:lnSpc>
                <a:spcPts val="1936"/>
              </a:lnSpc>
            </a:pPr>
            <a:endParaRPr lang="en-US" sz="13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98590" lvl="1" indent="-149295" algn="l">
              <a:lnSpc>
                <a:spcPts val="1936"/>
              </a:lnSpc>
              <a:buFont typeface="Arial"/>
              <a:buChar char="•"/>
            </a:pPr>
            <a:r>
              <a:rPr lang="en-US" sz="13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Katsorsaavik</a:t>
            </a:r>
            <a:r>
              <a:rPr lang="en-US" sz="138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38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siunnersuisarfillu</a:t>
            </a:r>
            <a:endParaRPr lang="en-US" sz="13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1936"/>
              </a:lnSpc>
            </a:pPr>
            <a:endParaRPr lang="en-US" sz="13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1936"/>
              </a:lnSpc>
            </a:pPr>
            <a:endParaRPr lang="en-US" sz="13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1936"/>
              </a:lnSpc>
            </a:pPr>
            <a:endParaRPr lang="en-US" sz="13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1936"/>
              </a:lnSpc>
            </a:pPr>
            <a:endParaRPr lang="en-US" sz="13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1937"/>
              </a:lnSpc>
            </a:pPr>
            <a:endParaRPr lang="en-US" sz="138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58" name="TextBox 58"/>
          <p:cNvSpPr txBox="1"/>
          <p:nvPr/>
        </p:nvSpPr>
        <p:spPr>
          <a:xfrm>
            <a:off x="9480200" y="3839719"/>
            <a:ext cx="1930156" cy="197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Suliarivaat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6517715" y="783908"/>
            <a:ext cx="2247900" cy="256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51"/>
              </a:lnSpc>
            </a:pPr>
            <a:r>
              <a:rPr lang="en-US" sz="1536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CENTERIMI AQUTSISOQ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9648018" y="2834440"/>
            <a:ext cx="1771206" cy="197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 strike="sngStrike">
                <a:solidFill>
                  <a:srgbClr val="BF4C4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Chefpsykolog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9383703" y="2566423"/>
            <a:ext cx="2276385" cy="197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Inersimasunik Katsorsaavik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5796556" y="1993167"/>
            <a:ext cx="1164828" cy="434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6"/>
              </a:lnSpc>
            </a:pPr>
            <a:r>
              <a:rPr lang="en-US" sz="12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Afdelingsleder</a:t>
            </a:r>
          </a:p>
          <a:p>
            <a:pPr algn="ctr">
              <a:lnSpc>
                <a:spcPts val="1796"/>
              </a:lnSpc>
            </a:pPr>
            <a:r>
              <a:rPr lang="en-US" sz="1283" b="1" strike="sngStrike">
                <a:solidFill>
                  <a:srgbClr val="BF4C4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Øko</a:t>
            </a:r>
            <a:r>
              <a:rPr lang="en-US" sz="12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Drifts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5243242" y="1762096"/>
            <a:ext cx="2124580" cy="197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Saaffiginnittarfik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2365536" y="2628833"/>
            <a:ext cx="2124580" cy="224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KLINIK KILLILIISA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0159919" y="3052483"/>
            <a:ext cx="704903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 b="1" dirty="0" err="1">
                <a:solidFill>
                  <a:srgbClr val="EA9A2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Ekstern</a:t>
            </a:r>
            <a:endParaRPr lang="en-US" sz="1200" b="1" dirty="0">
              <a:solidFill>
                <a:srgbClr val="EA9A23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66" name="TextBox 66"/>
          <p:cNvSpPr txBox="1"/>
          <p:nvPr/>
        </p:nvSpPr>
        <p:spPr>
          <a:xfrm>
            <a:off x="13124126" y="3069755"/>
            <a:ext cx="661815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 b="1" dirty="0" err="1">
                <a:solidFill>
                  <a:srgbClr val="EA9A2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Ekstern</a:t>
            </a:r>
            <a:endParaRPr lang="en-US" sz="1200" b="1" dirty="0">
              <a:solidFill>
                <a:srgbClr val="EA9A23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67" name="TextBox 67"/>
          <p:cNvSpPr txBox="1"/>
          <p:nvPr/>
        </p:nvSpPr>
        <p:spPr>
          <a:xfrm>
            <a:off x="15604896" y="8048717"/>
            <a:ext cx="1971456" cy="197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Sulisut amerlassusai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2817322" y="2863824"/>
            <a:ext cx="1221007" cy="205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 strike="sngStrike" dirty="0" err="1">
                <a:solidFill>
                  <a:srgbClr val="BF4C4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Chefpsykolog</a:t>
            </a:r>
            <a:endParaRPr lang="en-US" sz="1229" b="1" strike="sngStrike" dirty="0">
              <a:solidFill>
                <a:srgbClr val="BF4C41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69" name="TextBox 69"/>
          <p:cNvSpPr txBox="1"/>
          <p:nvPr/>
        </p:nvSpPr>
        <p:spPr>
          <a:xfrm>
            <a:off x="3768990" y="2855150"/>
            <a:ext cx="1771206" cy="197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 strike="sngStrike">
                <a:solidFill>
                  <a:srgbClr val="BF4C4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Chefpsykolog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3723401" y="3867044"/>
            <a:ext cx="1918430" cy="197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1"/>
              </a:lnSpc>
            </a:pPr>
            <a:r>
              <a:rPr lang="en-US" sz="1229" b="1">
                <a:solidFill>
                  <a:srgbClr val="A37D6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Suliarivaat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87277" y="1116463"/>
            <a:ext cx="2909360" cy="5212208"/>
          </a:xfrm>
          <a:custGeom>
            <a:avLst/>
            <a:gdLst/>
            <a:ahLst/>
            <a:cxnLst/>
            <a:rect l="l" t="t" r="r" b="b"/>
            <a:pathLst>
              <a:path w="2909360" h="5212208">
                <a:moveTo>
                  <a:pt x="0" y="0"/>
                </a:moveTo>
                <a:lnTo>
                  <a:pt x="2909360" y="0"/>
                </a:lnTo>
                <a:lnTo>
                  <a:pt x="2909360" y="5212209"/>
                </a:lnTo>
                <a:lnTo>
                  <a:pt x="0" y="52122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3" name="Freeform 3"/>
          <p:cNvSpPr/>
          <p:nvPr/>
        </p:nvSpPr>
        <p:spPr>
          <a:xfrm>
            <a:off x="7782668" y="1895486"/>
            <a:ext cx="2722664" cy="1685250"/>
          </a:xfrm>
          <a:custGeom>
            <a:avLst/>
            <a:gdLst/>
            <a:ahLst/>
            <a:cxnLst/>
            <a:rect l="l" t="t" r="r" b="b"/>
            <a:pathLst>
              <a:path w="2722664" h="1685250">
                <a:moveTo>
                  <a:pt x="0" y="0"/>
                </a:moveTo>
                <a:lnTo>
                  <a:pt x="2722664" y="0"/>
                </a:lnTo>
                <a:lnTo>
                  <a:pt x="2722664" y="1685250"/>
                </a:lnTo>
                <a:lnTo>
                  <a:pt x="0" y="1685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" name="Freeform 4" descr="green organic blob"/>
          <p:cNvSpPr/>
          <p:nvPr/>
        </p:nvSpPr>
        <p:spPr>
          <a:xfrm rot="-1625304">
            <a:off x="-3846809" y="4291141"/>
            <a:ext cx="7693619" cy="9038025"/>
          </a:xfrm>
          <a:custGeom>
            <a:avLst/>
            <a:gdLst/>
            <a:ahLst/>
            <a:cxnLst/>
            <a:rect l="l" t="t" r="r" b="b"/>
            <a:pathLst>
              <a:path w="7693619" h="9038025">
                <a:moveTo>
                  <a:pt x="0" y="0"/>
                </a:moveTo>
                <a:lnTo>
                  <a:pt x="7693618" y="0"/>
                </a:lnTo>
                <a:lnTo>
                  <a:pt x="7693618" y="9038025"/>
                </a:lnTo>
                <a:lnTo>
                  <a:pt x="0" y="90380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" r="-10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5" name="Freeform 5"/>
          <p:cNvSpPr/>
          <p:nvPr/>
        </p:nvSpPr>
        <p:spPr>
          <a:xfrm>
            <a:off x="424843" y="1116463"/>
            <a:ext cx="2909360" cy="5212208"/>
          </a:xfrm>
          <a:custGeom>
            <a:avLst/>
            <a:gdLst/>
            <a:ahLst/>
            <a:cxnLst/>
            <a:rect l="l" t="t" r="r" b="b"/>
            <a:pathLst>
              <a:path w="2909360" h="5212208">
                <a:moveTo>
                  <a:pt x="0" y="0"/>
                </a:moveTo>
                <a:lnTo>
                  <a:pt x="2909360" y="0"/>
                </a:lnTo>
                <a:lnTo>
                  <a:pt x="2909360" y="5212208"/>
                </a:lnTo>
                <a:lnTo>
                  <a:pt x="0" y="5212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6" name="Freeform 6"/>
          <p:cNvSpPr/>
          <p:nvPr/>
        </p:nvSpPr>
        <p:spPr>
          <a:xfrm>
            <a:off x="930073" y="1923880"/>
            <a:ext cx="1898900" cy="1722544"/>
          </a:xfrm>
          <a:custGeom>
            <a:avLst/>
            <a:gdLst/>
            <a:ahLst/>
            <a:cxnLst/>
            <a:rect l="l" t="t" r="r" b="b"/>
            <a:pathLst>
              <a:path w="1898900" h="1722544">
                <a:moveTo>
                  <a:pt x="0" y="0"/>
                </a:moveTo>
                <a:lnTo>
                  <a:pt x="1898900" y="0"/>
                </a:lnTo>
                <a:lnTo>
                  <a:pt x="1898900" y="1722544"/>
                </a:lnTo>
                <a:lnTo>
                  <a:pt x="0" y="17225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7" name="Freeform 7"/>
          <p:cNvSpPr/>
          <p:nvPr/>
        </p:nvSpPr>
        <p:spPr>
          <a:xfrm>
            <a:off x="4058103" y="1116463"/>
            <a:ext cx="2909360" cy="5212208"/>
          </a:xfrm>
          <a:custGeom>
            <a:avLst/>
            <a:gdLst/>
            <a:ahLst/>
            <a:cxnLst/>
            <a:rect l="l" t="t" r="r" b="b"/>
            <a:pathLst>
              <a:path w="2909360" h="5212208">
                <a:moveTo>
                  <a:pt x="0" y="0"/>
                </a:moveTo>
                <a:lnTo>
                  <a:pt x="2909360" y="0"/>
                </a:lnTo>
                <a:lnTo>
                  <a:pt x="2909360" y="5212208"/>
                </a:lnTo>
                <a:lnTo>
                  <a:pt x="0" y="5212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8" name="Freeform 8"/>
          <p:cNvSpPr/>
          <p:nvPr/>
        </p:nvSpPr>
        <p:spPr>
          <a:xfrm>
            <a:off x="4344740" y="1895486"/>
            <a:ext cx="2454079" cy="1722544"/>
          </a:xfrm>
          <a:custGeom>
            <a:avLst/>
            <a:gdLst/>
            <a:ahLst/>
            <a:cxnLst/>
            <a:rect l="l" t="t" r="r" b="b"/>
            <a:pathLst>
              <a:path w="2454079" h="1722544">
                <a:moveTo>
                  <a:pt x="0" y="0"/>
                </a:moveTo>
                <a:lnTo>
                  <a:pt x="2454078" y="0"/>
                </a:lnTo>
                <a:lnTo>
                  <a:pt x="2454078" y="1722544"/>
                </a:lnTo>
                <a:lnTo>
                  <a:pt x="0" y="17225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1000" t="-85199" r="-40480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9" name="Freeform 9" descr="green organic shape"/>
          <p:cNvSpPr/>
          <p:nvPr/>
        </p:nvSpPr>
        <p:spPr>
          <a:xfrm rot="6238440">
            <a:off x="10721616" y="6331582"/>
            <a:ext cx="9957654" cy="8663159"/>
          </a:xfrm>
          <a:custGeom>
            <a:avLst/>
            <a:gdLst/>
            <a:ahLst/>
            <a:cxnLst/>
            <a:rect l="l" t="t" r="r" b="b"/>
            <a:pathLst>
              <a:path w="9957654" h="8663159">
                <a:moveTo>
                  <a:pt x="0" y="0"/>
                </a:moveTo>
                <a:lnTo>
                  <a:pt x="9957654" y="0"/>
                </a:lnTo>
                <a:lnTo>
                  <a:pt x="9957654" y="8663159"/>
                </a:lnTo>
                <a:lnTo>
                  <a:pt x="0" y="8663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1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08" b="-108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0" name="Freeform 10"/>
          <p:cNvSpPr/>
          <p:nvPr/>
        </p:nvSpPr>
        <p:spPr>
          <a:xfrm>
            <a:off x="14997640" y="1173250"/>
            <a:ext cx="2909360" cy="5212208"/>
          </a:xfrm>
          <a:custGeom>
            <a:avLst/>
            <a:gdLst/>
            <a:ahLst/>
            <a:cxnLst/>
            <a:rect l="l" t="t" r="r" b="b"/>
            <a:pathLst>
              <a:path w="2909360" h="5212208">
                <a:moveTo>
                  <a:pt x="0" y="0"/>
                </a:moveTo>
                <a:lnTo>
                  <a:pt x="2909360" y="0"/>
                </a:lnTo>
                <a:lnTo>
                  <a:pt x="2909360" y="5212209"/>
                </a:lnTo>
                <a:lnTo>
                  <a:pt x="0" y="52122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1" name="Freeform 11"/>
          <p:cNvSpPr/>
          <p:nvPr/>
        </p:nvSpPr>
        <p:spPr>
          <a:xfrm>
            <a:off x="15511974" y="1923880"/>
            <a:ext cx="1793005" cy="2187838"/>
          </a:xfrm>
          <a:custGeom>
            <a:avLst/>
            <a:gdLst/>
            <a:ahLst/>
            <a:cxnLst/>
            <a:rect l="l" t="t" r="r" b="b"/>
            <a:pathLst>
              <a:path w="1793005" h="2187838">
                <a:moveTo>
                  <a:pt x="0" y="0"/>
                </a:moveTo>
                <a:lnTo>
                  <a:pt x="1793005" y="0"/>
                </a:lnTo>
                <a:lnTo>
                  <a:pt x="1793005" y="2187838"/>
                </a:lnTo>
                <a:lnTo>
                  <a:pt x="0" y="218783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2" name="Freeform 12"/>
          <p:cNvSpPr/>
          <p:nvPr/>
        </p:nvSpPr>
        <p:spPr>
          <a:xfrm>
            <a:off x="11320537" y="1946527"/>
            <a:ext cx="2909360" cy="5212208"/>
          </a:xfrm>
          <a:custGeom>
            <a:avLst/>
            <a:gdLst/>
            <a:ahLst/>
            <a:cxnLst/>
            <a:rect l="l" t="t" r="r" b="b"/>
            <a:pathLst>
              <a:path w="2909360" h="5212208">
                <a:moveTo>
                  <a:pt x="0" y="0"/>
                </a:moveTo>
                <a:lnTo>
                  <a:pt x="2909360" y="0"/>
                </a:lnTo>
                <a:lnTo>
                  <a:pt x="2909360" y="5212208"/>
                </a:lnTo>
                <a:lnTo>
                  <a:pt x="0" y="5212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3" name="Freeform 13"/>
          <p:cNvSpPr/>
          <p:nvPr/>
        </p:nvSpPr>
        <p:spPr>
          <a:xfrm>
            <a:off x="11320537" y="1173250"/>
            <a:ext cx="2909360" cy="5212208"/>
          </a:xfrm>
          <a:custGeom>
            <a:avLst/>
            <a:gdLst/>
            <a:ahLst/>
            <a:cxnLst/>
            <a:rect l="l" t="t" r="r" b="b"/>
            <a:pathLst>
              <a:path w="2909360" h="5212208">
                <a:moveTo>
                  <a:pt x="0" y="0"/>
                </a:moveTo>
                <a:lnTo>
                  <a:pt x="2909360" y="0"/>
                </a:lnTo>
                <a:lnTo>
                  <a:pt x="2909360" y="5212209"/>
                </a:lnTo>
                <a:lnTo>
                  <a:pt x="0" y="52122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4" name="Freeform 14"/>
          <p:cNvSpPr/>
          <p:nvPr/>
        </p:nvSpPr>
        <p:spPr>
          <a:xfrm>
            <a:off x="11820227" y="1906108"/>
            <a:ext cx="2011274" cy="1960656"/>
          </a:xfrm>
          <a:custGeom>
            <a:avLst/>
            <a:gdLst/>
            <a:ahLst/>
            <a:cxnLst/>
            <a:rect l="l" t="t" r="r" b="b"/>
            <a:pathLst>
              <a:path w="2011274" h="1960656">
                <a:moveTo>
                  <a:pt x="0" y="0"/>
                </a:moveTo>
                <a:lnTo>
                  <a:pt x="2011274" y="0"/>
                </a:lnTo>
                <a:lnTo>
                  <a:pt x="2011274" y="1960655"/>
                </a:lnTo>
                <a:lnTo>
                  <a:pt x="0" y="196065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12308" b="-4797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5" name="Freeform 15"/>
          <p:cNvSpPr/>
          <p:nvPr/>
        </p:nvSpPr>
        <p:spPr>
          <a:xfrm>
            <a:off x="12952175" y="7444485"/>
            <a:ext cx="1337942" cy="2396965"/>
          </a:xfrm>
          <a:custGeom>
            <a:avLst/>
            <a:gdLst/>
            <a:ahLst/>
            <a:cxnLst/>
            <a:rect l="l" t="t" r="r" b="b"/>
            <a:pathLst>
              <a:path w="1337942" h="2396965">
                <a:moveTo>
                  <a:pt x="0" y="0"/>
                </a:moveTo>
                <a:lnTo>
                  <a:pt x="1337943" y="0"/>
                </a:lnTo>
                <a:lnTo>
                  <a:pt x="1337943" y="2396965"/>
                </a:lnTo>
                <a:lnTo>
                  <a:pt x="0" y="2396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6" name="Freeform 16"/>
          <p:cNvSpPr/>
          <p:nvPr/>
        </p:nvSpPr>
        <p:spPr>
          <a:xfrm>
            <a:off x="15139802" y="7444485"/>
            <a:ext cx="1337942" cy="2396965"/>
          </a:xfrm>
          <a:custGeom>
            <a:avLst/>
            <a:gdLst/>
            <a:ahLst/>
            <a:cxnLst/>
            <a:rect l="l" t="t" r="r" b="b"/>
            <a:pathLst>
              <a:path w="1337942" h="2396965">
                <a:moveTo>
                  <a:pt x="0" y="0"/>
                </a:moveTo>
                <a:lnTo>
                  <a:pt x="1337943" y="0"/>
                </a:lnTo>
                <a:lnTo>
                  <a:pt x="1337943" y="2396965"/>
                </a:lnTo>
                <a:lnTo>
                  <a:pt x="0" y="2396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7" name="Freeform 17"/>
          <p:cNvSpPr/>
          <p:nvPr/>
        </p:nvSpPr>
        <p:spPr>
          <a:xfrm>
            <a:off x="16235197" y="7444485"/>
            <a:ext cx="1337942" cy="2396965"/>
          </a:xfrm>
          <a:custGeom>
            <a:avLst/>
            <a:gdLst/>
            <a:ahLst/>
            <a:cxnLst/>
            <a:rect l="l" t="t" r="r" b="b"/>
            <a:pathLst>
              <a:path w="1337942" h="2396965">
                <a:moveTo>
                  <a:pt x="0" y="0"/>
                </a:moveTo>
                <a:lnTo>
                  <a:pt x="1337942" y="0"/>
                </a:lnTo>
                <a:lnTo>
                  <a:pt x="1337942" y="2396965"/>
                </a:lnTo>
                <a:lnTo>
                  <a:pt x="0" y="2396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8" name="Freeform 18"/>
          <p:cNvSpPr/>
          <p:nvPr/>
        </p:nvSpPr>
        <p:spPr>
          <a:xfrm>
            <a:off x="16590407" y="7444485"/>
            <a:ext cx="1337942" cy="2396965"/>
          </a:xfrm>
          <a:custGeom>
            <a:avLst/>
            <a:gdLst/>
            <a:ahLst/>
            <a:cxnLst/>
            <a:rect l="l" t="t" r="r" b="b"/>
            <a:pathLst>
              <a:path w="1337942" h="2396965">
                <a:moveTo>
                  <a:pt x="0" y="0"/>
                </a:moveTo>
                <a:lnTo>
                  <a:pt x="1337942" y="0"/>
                </a:lnTo>
                <a:lnTo>
                  <a:pt x="1337942" y="2396965"/>
                </a:lnTo>
                <a:lnTo>
                  <a:pt x="0" y="2396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9" name="Freeform 19"/>
          <p:cNvSpPr/>
          <p:nvPr/>
        </p:nvSpPr>
        <p:spPr>
          <a:xfrm>
            <a:off x="14062573" y="7444485"/>
            <a:ext cx="1337942" cy="2396965"/>
          </a:xfrm>
          <a:custGeom>
            <a:avLst/>
            <a:gdLst/>
            <a:ahLst/>
            <a:cxnLst/>
            <a:rect l="l" t="t" r="r" b="b"/>
            <a:pathLst>
              <a:path w="1337942" h="2396965">
                <a:moveTo>
                  <a:pt x="0" y="0"/>
                </a:moveTo>
                <a:lnTo>
                  <a:pt x="1337943" y="0"/>
                </a:lnTo>
                <a:lnTo>
                  <a:pt x="1337943" y="2396965"/>
                </a:lnTo>
                <a:lnTo>
                  <a:pt x="0" y="2396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20" name="Freeform 20"/>
          <p:cNvSpPr/>
          <p:nvPr/>
        </p:nvSpPr>
        <p:spPr>
          <a:xfrm>
            <a:off x="14758602" y="8039157"/>
            <a:ext cx="2953189" cy="1541993"/>
          </a:xfrm>
          <a:custGeom>
            <a:avLst/>
            <a:gdLst/>
            <a:ahLst/>
            <a:cxnLst/>
            <a:rect l="l" t="t" r="r" b="b"/>
            <a:pathLst>
              <a:path w="2953189" h="1541993">
                <a:moveTo>
                  <a:pt x="0" y="0"/>
                </a:moveTo>
                <a:lnTo>
                  <a:pt x="2953189" y="0"/>
                </a:lnTo>
                <a:lnTo>
                  <a:pt x="2953189" y="1541993"/>
                </a:lnTo>
                <a:lnTo>
                  <a:pt x="0" y="154199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0934" t="-15557" r="-8214" b="-30209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21" name="TextBox 21"/>
          <p:cNvSpPr txBox="1"/>
          <p:nvPr/>
        </p:nvSpPr>
        <p:spPr>
          <a:xfrm>
            <a:off x="817233" y="1211304"/>
            <a:ext cx="2124580" cy="349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AASIAAT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453710" y="1182911"/>
            <a:ext cx="2124580" cy="349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SISIMIUT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712927" y="1211305"/>
            <a:ext cx="2124580" cy="349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NUUK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079667" y="1211305"/>
            <a:ext cx="2124580" cy="349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ILULISSAT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397153" y="1214938"/>
            <a:ext cx="2124580" cy="349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QAQORTOQ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730112" y="6110102"/>
            <a:ext cx="2124580" cy="826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QINNG </a:t>
            </a:r>
          </a:p>
          <a:p>
            <a:pPr algn="ctr">
              <a:lnSpc>
                <a:spcPts val="1720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Psykoterapeutit 2</a:t>
            </a:r>
          </a:p>
          <a:p>
            <a:pPr algn="ctr">
              <a:lnSpc>
                <a:spcPts val="1721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Attaveqaatitigut oqaloqatiginnittarfiit 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712927" y="5331719"/>
            <a:ext cx="2124580" cy="616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KK</a:t>
            </a:r>
          </a:p>
          <a:p>
            <a:pPr algn="ctr">
              <a:lnSpc>
                <a:spcPts val="1720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Psykologi 1</a:t>
            </a:r>
          </a:p>
          <a:p>
            <a:pPr algn="ctr">
              <a:lnSpc>
                <a:spcPts val="1721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Psykoterapeutit 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730112" y="4130102"/>
            <a:ext cx="2124580" cy="103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Centerimi aqutsisoq</a:t>
            </a:r>
          </a:p>
          <a:p>
            <a:pPr algn="ctr">
              <a:lnSpc>
                <a:spcPts val="1720"/>
              </a:lnSpc>
            </a:pPr>
            <a:endParaRPr lang="en-US" sz="1229" b="1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ALLATTOQARFIK</a:t>
            </a:r>
          </a:p>
          <a:p>
            <a:pPr algn="ctr">
              <a:lnSpc>
                <a:spcPts val="1720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Ataqatigiissaarisoq 1</a:t>
            </a:r>
          </a:p>
          <a:p>
            <a:pPr algn="ctr">
              <a:lnSpc>
                <a:spcPts val="1721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AC-fuldmægtigit 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5397153" y="4238510"/>
            <a:ext cx="2124580" cy="103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QINNG </a:t>
            </a:r>
          </a:p>
          <a:p>
            <a:pPr algn="ctr">
              <a:lnSpc>
                <a:spcPts val="1720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Psykologi 1</a:t>
            </a:r>
          </a:p>
          <a:p>
            <a:pPr algn="ctr">
              <a:lnSpc>
                <a:spcPts val="1720"/>
              </a:lnSpc>
            </a:pPr>
            <a:endParaRPr lang="en-US" sz="1229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  <a:p>
            <a:pPr algn="ctr">
              <a:lnSpc>
                <a:spcPts val="1721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Attaveqaatitigut oqaloqatiginnittarfiit 2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079667" y="4339652"/>
            <a:ext cx="2124580" cy="103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QINNG</a:t>
            </a:r>
          </a:p>
          <a:p>
            <a:pPr algn="ctr">
              <a:lnSpc>
                <a:spcPts val="1720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Psykologi 1</a:t>
            </a:r>
          </a:p>
          <a:p>
            <a:pPr algn="ctr">
              <a:lnSpc>
                <a:spcPts val="1720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Psykoterapeuti 1</a:t>
            </a:r>
          </a:p>
          <a:p>
            <a:pPr algn="ctr">
              <a:lnSpc>
                <a:spcPts val="1721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Attaveqaatitigut oqaloqatiginnittarfik 1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079667" y="5445032"/>
            <a:ext cx="2124580" cy="406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IK</a:t>
            </a:r>
          </a:p>
          <a:p>
            <a:pPr algn="ctr">
              <a:lnSpc>
                <a:spcPts val="1721"/>
              </a:lnSpc>
            </a:pPr>
            <a:r>
              <a:rPr lang="en-US" sz="1229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Psykoterapeuti</a:t>
            </a:r>
            <a:r>
              <a:rPr lang="en-US" sz="1229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1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450493" y="5331719"/>
            <a:ext cx="2124580" cy="406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IK</a:t>
            </a:r>
          </a:p>
          <a:p>
            <a:pPr algn="ctr">
              <a:lnSpc>
                <a:spcPts val="1721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Psykoterapeuti 1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98183" y="4234877"/>
            <a:ext cx="2124580" cy="1245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QINNG </a:t>
            </a:r>
          </a:p>
          <a:p>
            <a:pPr algn="ctr">
              <a:lnSpc>
                <a:spcPts val="1720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Psykoterapeutit 2</a:t>
            </a:r>
          </a:p>
          <a:p>
            <a:pPr algn="ctr">
              <a:lnSpc>
                <a:spcPts val="1720"/>
              </a:lnSpc>
            </a:pPr>
            <a:endParaRPr lang="en-US" sz="1229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  <a:p>
            <a:pPr algn="ctr">
              <a:lnSpc>
                <a:spcPts val="1720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Attaveqaatitigut oqaloqatiginnittarfik 1</a:t>
            </a:r>
          </a:p>
          <a:p>
            <a:pPr algn="ctr">
              <a:lnSpc>
                <a:spcPts val="1721"/>
              </a:lnSpc>
            </a:pPr>
            <a:endParaRPr lang="en-US" sz="1229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4450493" y="4206483"/>
            <a:ext cx="2124580" cy="103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QINNG </a:t>
            </a:r>
          </a:p>
          <a:p>
            <a:pPr algn="ctr">
              <a:lnSpc>
                <a:spcPts val="1720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Psykologi 1</a:t>
            </a:r>
          </a:p>
          <a:p>
            <a:pPr algn="ctr">
              <a:lnSpc>
                <a:spcPts val="1720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Psykoterapeuti 1</a:t>
            </a:r>
          </a:p>
          <a:p>
            <a:pPr algn="ctr">
              <a:lnSpc>
                <a:spcPts val="1721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Attaveqaatitigut oqaloqatiginnittarfik 1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825864" y="7911916"/>
            <a:ext cx="2124580" cy="616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MIK</a:t>
            </a:r>
          </a:p>
          <a:p>
            <a:pPr algn="ctr">
              <a:lnSpc>
                <a:spcPts val="1720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Psykologi 1</a:t>
            </a:r>
          </a:p>
          <a:p>
            <a:pPr algn="ctr">
              <a:lnSpc>
                <a:spcPts val="1721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Psykoterapeutit 3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825864" y="8791103"/>
            <a:ext cx="2124580" cy="616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TUSAANNGA</a:t>
            </a:r>
          </a:p>
          <a:p>
            <a:pPr algn="ctr">
              <a:lnSpc>
                <a:spcPts val="1720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Init 4</a:t>
            </a:r>
          </a:p>
          <a:p>
            <a:pPr algn="ctr">
              <a:lnSpc>
                <a:spcPts val="1721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Sulisut 6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589454" y="268863"/>
            <a:ext cx="5109092" cy="514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SUMIIFFIIT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1712927" y="1584865"/>
            <a:ext cx="2124580" cy="264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40"/>
              </a:lnSpc>
              <a:spcBef>
                <a:spcPct val="0"/>
              </a:spcBef>
            </a:pPr>
            <a:r>
              <a:rPr lang="en-US" sz="1600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IMANEQ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4468914" y="7571623"/>
            <a:ext cx="2124580" cy="264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40"/>
              </a:lnSpc>
              <a:spcBef>
                <a:spcPct val="0"/>
              </a:spcBef>
            </a:pPr>
            <a:r>
              <a:rPr lang="en-US" sz="1600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TUAPANNGUIT</a:t>
            </a:r>
          </a:p>
        </p:txBody>
      </p:sp>
      <p:sp>
        <p:nvSpPr>
          <p:cNvPr id="40" name="Freeform 40"/>
          <p:cNvSpPr/>
          <p:nvPr/>
        </p:nvSpPr>
        <p:spPr>
          <a:xfrm>
            <a:off x="7735390" y="7461216"/>
            <a:ext cx="1337942" cy="2396965"/>
          </a:xfrm>
          <a:custGeom>
            <a:avLst/>
            <a:gdLst/>
            <a:ahLst/>
            <a:cxnLst/>
            <a:rect l="l" t="t" r="r" b="b"/>
            <a:pathLst>
              <a:path w="1337942" h="2396965">
                <a:moveTo>
                  <a:pt x="0" y="0"/>
                </a:moveTo>
                <a:lnTo>
                  <a:pt x="1337942" y="0"/>
                </a:lnTo>
                <a:lnTo>
                  <a:pt x="1337942" y="2396965"/>
                </a:lnTo>
                <a:lnTo>
                  <a:pt x="0" y="2396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1" name="Freeform 41"/>
          <p:cNvSpPr/>
          <p:nvPr/>
        </p:nvSpPr>
        <p:spPr>
          <a:xfrm>
            <a:off x="8845788" y="7461216"/>
            <a:ext cx="1337942" cy="2396965"/>
          </a:xfrm>
          <a:custGeom>
            <a:avLst/>
            <a:gdLst/>
            <a:ahLst/>
            <a:cxnLst/>
            <a:rect l="l" t="t" r="r" b="b"/>
            <a:pathLst>
              <a:path w="1337942" h="2396965">
                <a:moveTo>
                  <a:pt x="0" y="0"/>
                </a:moveTo>
                <a:lnTo>
                  <a:pt x="1337942" y="0"/>
                </a:lnTo>
                <a:lnTo>
                  <a:pt x="1337942" y="2396965"/>
                </a:lnTo>
                <a:lnTo>
                  <a:pt x="0" y="2396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2" name="Freeform 42"/>
          <p:cNvSpPr/>
          <p:nvPr/>
        </p:nvSpPr>
        <p:spPr>
          <a:xfrm>
            <a:off x="9923017" y="7461216"/>
            <a:ext cx="1337942" cy="2396965"/>
          </a:xfrm>
          <a:custGeom>
            <a:avLst/>
            <a:gdLst/>
            <a:ahLst/>
            <a:cxnLst/>
            <a:rect l="l" t="t" r="r" b="b"/>
            <a:pathLst>
              <a:path w="1337942" h="2396965">
                <a:moveTo>
                  <a:pt x="0" y="0"/>
                </a:moveTo>
                <a:lnTo>
                  <a:pt x="1337943" y="0"/>
                </a:lnTo>
                <a:lnTo>
                  <a:pt x="1337943" y="2396965"/>
                </a:lnTo>
                <a:lnTo>
                  <a:pt x="0" y="2396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3" name="Freeform 43"/>
          <p:cNvSpPr/>
          <p:nvPr/>
        </p:nvSpPr>
        <p:spPr>
          <a:xfrm>
            <a:off x="11373621" y="7461216"/>
            <a:ext cx="1337942" cy="2396965"/>
          </a:xfrm>
          <a:custGeom>
            <a:avLst/>
            <a:gdLst/>
            <a:ahLst/>
            <a:cxnLst/>
            <a:rect l="l" t="t" r="r" b="b"/>
            <a:pathLst>
              <a:path w="1337942" h="2396965">
                <a:moveTo>
                  <a:pt x="0" y="0"/>
                </a:moveTo>
                <a:lnTo>
                  <a:pt x="1337943" y="0"/>
                </a:lnTo>
                <a:lnTo>
                  <a:pt x="1337943" y="2396965"/>
                </a:lnTo>
                <a:lnTo>
                  <a:pt x="0" y="2396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4" name="Freeform 44"/>
          <p:cNvSpPr/>
          <p:nvPr/>
        </p:nvSpPr>
        <p:spPr>
          <a:xfrm>
            <a:off x="11018411" y="7461216"/>
            <a:ext cx="1337942" cy="2396965"/>
          </a:xfrm>
          <a:custGeom>
            <a:avLst/>
            <a:gdLst/>
            <a:ahLst/>
            <a:cxnLst/>
            <a:rect l="l" t="t" r="r" b="b"/>
            <a:pathLst>
              <a:path w="1337942" h="2396965">
                <a:moveTo>
                  <a:pt x="0" y="0"/>
                </a:moveTo>
                <a:lnTo>
                  <a:pt x="1337943" y="0"/>
                </a:lnTo>
                <a:lnTo>
                  <a:pt x="1337943" y="2396965"/>
                </a:lnTo>
                <a:lnTo>
                  <a:pt x="0" y="2396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5" name="TextBox 45"/>
          <p:cNvSpPr txBox="1"/>
          <p:nvPr/>
        </p:nvSpPr>
        <p:spPr>
          <a:xfrm>
            <a:off x="10737142" y="7911916"/>
            <a:ext cx="2124580" cy="406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IK</a:t>
            </a:r>
          </a:p>
          <a:p>
            <a:pPr algn="ctr">
              <a:lnSpc>
                <a:spcPts val="1721"/>
              </a:lnSpc>
            </a:pPr>
            <a:r>
              <a:rPr lang="en-US" sz="12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Psykoterapeutit 5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0646690" y="8581553"/>
            <a:ext cx="2124580" cy="998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122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SAAFFIGINNITTARFIK </a:t>
            </a:r>
          </a:p>
          <a:p>
            <a:pPr algn="ctr">
              <a:lnSpc>
                <a:spcPts val="1580"/>
              </a:lnSpc>
            </a:pPr>
            <a:r>
              <a:rPr lang="en-US" sz="11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Afdelingslederi 1</a:t>
            </a:r>
          </a:p>
          <a:p>
            <a:pPr algn="ctr">
              <a:lnSpc>
                <a:spcPts val="1580"/>
              </a:lnSpc>
            </a:pPr>
            <a:r>
              <a:rPr lang="en-US" sz="11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Anigaasaqarnermut siunnersorti 1</a:t>
            </a:r>
          </a:p>
          <a:p>
            <a:pPr algn="ctr">
              <a:lnSpc>
                <a:spcPts val="1580"/>
              </a:lnSpc>
            </a:pPr>
            <a:r>
              <a:rPr lang="en-US" sz="112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Ingerlatsinermut siunnersorti 1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9049017" y="7571623"/>
            <a:ext cx="2124580" cy="264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40"/>
              </a:lnSpc>
              <a:spcBef>
                <a:spcPct val="0"/>
              </a:spcBef>
            </a:pPr>
            <a:r>
              <a:rPr lang="en-US" sz="1600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IIMINAQ</a:t>
            </a:r>
          </a:p>
        </p:txBody>
      </p:sp>
      <p:sp>
        <p:nvSpPr>
          <p:cNvPr id="48" name="Freeform 48"/>
          <p:cNvSpPr/>
          <p:nvPr/>
        </p:nvSpPr>
        <p:spPr>
          <a:xfrm>
            <a:off x="7987668" y="7972482"/>
            <a:ext cx="2659022" cy="1675343"/>
          </a:xfrm>
          <a:custGeom>
            <a:avLst/>
            <a:gdLst/>
            <a:ahLst/>
            <a:cxnLst/>
            <a:rect l="l" t="t" r="r" b="b"/>
            <a:pathLst>
              <a:path w="2659022" h="1675343">
                <a:moveTo>
                  <a:pt x="0" y="0"/>
                </a:moveTo>
                <a:lnTo>
                  <a:pt x="2659022" y="0"/>
                </a:lnTo>
                <a:lnTo>
                  <a:pt x="2659022" y="1675343"/>
                </a:lnTo>
                <a:lnTo>
                  <a:pt x="0" y="167534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7396" b="-20896"/>
            </a:stretch>
          </a:blipFill>
        </p:spPr>
        <p:txBody>
          <a:bodyPr/>
          <a:lstStyle/>
          <a:p>
            <a:endParaRPr lang="kl-G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7E4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08020" y="504614"/>
            <a:ext cx="6668890" cy="9478167"/>
          </a:xfrm>
          <a:custGeom>
            <a:avLst/>
            <a:gdLst/>
            <a:ahLst/>
            <a:cxnLst/>
            <a:rect l="l" t="t" r="r" b="b"/>
            <a:pathLst>
              <a:path w="6668890" h="9478167">
                <a:moveTo>
                  <a:pt x="0" y="0"/>
                </a:moveTo>
                <a:lnTo>
                  <a:pt x="6668890" y="0"/>
                </a:lnTo>
                <a:lnTo>
                  <a:pt x="6668890" y="9478167"/>
                </a:lnTo>
                <a:lnTo>
                  <a:pt x="0" y="94781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67" t="-1381" r="-8052" b="-1488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3" name="Freeform 3"/>
          <p:cNvSpPr/>
          <p:nvPr/>
        </p:nvSpPr>
        <p:spPr>
          <a:xfrm rot="180000">
            <a:off x="1307865" y="305594"/>
            <a:ext cx="7948774" cy="4904761"/>
          </a:xfrm>
          <a:custGeom>
            <a:avLst/>
            <a:gdLst/>
            <a:ahLst/>
            <a:cxnLst/>
            <a:rect l="l" t="t" r="r" b="b"/>
            <a:pathLst>
              <a:path w="7948774" h="4904761">
                <a:moveTo>
                  <a:pt x="0" y="404217"/>
                </a:moveTo>
                <a:lnTo>
                  <a:pt x="7712911" y="0"/>
                </a:lnTo>
                <a:lnTo>
                  <a:pt x="7948774" y="4500545"/>
                </a:lnTo>
                <a:lnTo>
                  <a:pt x="235864" y="4904761"/>
                </a:lnTo>
                <a:lnTo>
                  <a:pt x="0" y="404217"/>
                </a:lnTo>
                <a:close/>
              </a:path>
            </a:pathLst>
          </a:custGeom>
          <a:blipFill>
            <a:blip r:embed="rId3"/>
            <a:stretch>
              <a:fillRect l="-6510" r="-3186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" name="Freeform 4"/>
          <p:cNvSpPr/>
          <p:nvPr/>
        </p:nvSpPr>
        <p:spPr>
          <a:xfrm>
            <a:off x="1422166" y="5243698"/>
            <a:ext cx="7721834" cy="4739083"/>
          </a:xfrm>
          <a:custGeom>
            <a:avLst/>
            <a:gdLst/>
            <a:ahLst/>
            <a:cxnLst/>
            <a:rect l="l" t="t" r="r" b="b"/>
            <a:pathLst>
              <a:path w="7721834" h="4739083">
                <a:moveTo>
                  <a:pt x="0" y="0"/>
                </a:moveTo>
                <a:lnTo>
                  <a:pt x="7721834" y="0"/>
                </a:lnTo>
                <a:lnTo>
                  <a:pt x="7721834" y="4739083"/>
                </a:lnTo>
                <a:lnTo>
                  <a:pt x="0" y="47390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12" t="-8064" r="-9492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5" name="Freeform 5"/>
          <p:cNvSpPr/>
          <p:nvPr/>
        </p:nvSpPr>
        <p:spPr>
          <a:xfrm>
            <a:off x="17259300" y="-269075"/>
            <a:ext cx="10825149" cy="10825149"/>
          </a:xfrm>
          <a:custGeom>
            <a:avLst/>
            <a:gdLst/>
            <a:ahLst/>
            <a:cxnLst/>
            <a:rect l="l" t="t" r="r" b="b"/>
            <a:pathLst>
              <a:path w="10825149" h="10825149">
                <a:moveTo>
                  <a:pt x="0" y="0"/>
                </a:moveTo>
                <a:lnTo>
                  <a:pt x="10825149" y="0"/>
                </a:lnTo>
                <a:lnTo>
                  <a:pt x="10825149" y="10825150"/>
                </a:lnTo>
                <a:lnTo>
                  <a:pt x="0" y="10825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6" name="Freeform 6"/>
          <p:cNvSpPr/>
          <p:nvPr/>
        </p:nvSpPr>
        <p:spPr>
          <a:xfrm>
            <a:off x="-9796449" y="-269075"/>
            <a:ext cx="10825149" cy="10825149"/>
          </a:xfrm>
          <a:custGeom>
            <a:avLst/>
            <a:gdLst/>
            <a:ahLst/>
            <a:cxnLst/>
            <a:rect l="l" t="t" r="r" b="b"/>
            <a:pathLst>
              <a:path w="10825149" h="10825149">
                <a:moveTo>
                  <a:pt x="0" y="0"/>
                </a:moveTo>
                <a:lnTo>
                  <a:pt x="10825149" y="0"/>
                </a:lnTo>
                <a:lnTo>
                  <a:pt x="10825149" y="10825150"/>
                </a:lnTo>
                <a:lnTo>
                  <a:pt x="0" y="10825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8021222" y="-960465"/>
            <a:ext cx="7161131" cy="12829388"/>
          </a:xfrm>
          <a:custGeom>
            <a:avLst/>
            <a:gdLst/>
            <a:ahLst/>
            <a:cxnLst/>
            <a:rect l="l" t="t" r="r" b="b"/>
            <a:pathLst>
              <a:path w="7161131" h="12829388">
                <a:moveTo>
                  <a:pt x="0" y="0"/>
                </a:moveTo>
                <a:lnTo>
                  <a:pt x="7161131" y="0"/>
                </a:lnTo>
                <a:lnTo>
                  <a:pt x="7161131" y="12829387"/>
                </a:lnTo>
                <a:lnTo>
                  <a:pt x="0" y="128293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3" name="Freeform 3"/>
          <p:cNvSpPr/>
          <p:nvPr/>
        </p:nvSpPr>
        <p:spPr>
          <a:xfrm rot="-5400000">
            <a:off x="3262948" y="-919871"/>
            <a:ext cx="7161131" cy="12829388"/>
          </a:xfrm>
          <a:custGeom>
            <a:avLst/>
            <a:gdLst/>
            <a:ahLst/>
            <a:cxnLst/>
            <a:rect l="l" t="t" r="r" b="b"/>
            <a:pathLst>
              <a:path w="7161131" h="12829388">
                <a:moveTo>
                  <a:pt x="0" y="0"/>
                </a:moveTo>
                <a:lnTo>
                  <a:pt x="7161131" y="0"/>
                </a:lnTo>
                <a:lnTo>
                  <a:pt x="7161131" y="12829388"/>
                </a:lnTo>
                <a:lnTo>
                  <a:pt x="0" y="128293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" name="Freeform 4"/>
          <p:cNvSpPr/>
          <p:nvPr/>
        </p:nvSpPr>
        <p:spPr>
          <a:xfrm>
            <a:off x="1594583" y="7355803"/>
            <a:ext cx="1769559" cy="549693"/>
          </a:xfrm>
          <a:custGeom>
            <a:avLst/>
            <a:gdLst/>
            <a:ahLst/>
            <a:cxnLst/>
            <a:rect l="l" t="t" r="r" b="b"/>
            <a:pathLst>
              <a:path w="1769559" h="549693">
                <a:moveTo>
                  <a:pt x="0" y="0"/>
                </a:moveTo>
                <a:lnTo>
                  <a:pt x="1769559" y="0"/>
                </a:lnTo>
                <a:lnTo>
                  <a:pt x="1769559" y="549693"/>
                </a:lnTo>
                <a:lnTo>
                  <a:pt x="0" y="5496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grpSp>
        <p:nvGrpSpPr>
          <p:cNvPr id="5" name="Group 5"/>
          <p:cNvGrpSpPr/>
          <p:nvPr/>
        </p:nvGrpSpPr>
        <p:grpSpPr>
          <a:xfrm>
            <a:off x="2176636" y="1669360"/>
            <a:ext cx="1839954" cy="2151814"/>
            <a:chOff x="0" y="0"/>
            <a:chExt cx="4219372" cy="49345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19321" cy="4934541"/>
            </a:xfrm>
            <a:custGeom>
              <a:avLst/>
              <a:gdLst/>
              <a:ahLst/>
              <a:cxnLst/>
              <a:rect l="l" t="t" r="r" b="b"/>
              <a:pathLst>
                <a:path w="4219321" h="4934541">
                  <a:moveTo>
                    <a:pt x="2109661" y="0"/>
                  </a:moveTo>
                  <a:lnTo>
                    <a:pt x="2109661" y="0"/>
                  </a:lnTo>
                  <a:cubicBezTo>
                    <a:pt x="2669177" y="0"/>
                    <a:pt x="3205778" y="222267"/>
                    <a:pt x="3601416" y="617905"/>
                  </a:cubicBezTo>
                  <a:cubicBezTo>
                    <a:pt x="3997054" y="1013543"/>
                    <a:pt x="4219321" y="1550144"/>
                    <a:pt x="4219321" y="2109661"/>
                  </a:cubicBezTo>
                  <a:lnTo>
                    <a:pt x="4219321" y="2824880"/>
                  </a:lnTo>
                  <a:cubicBezTo>
                    <a:pt x="4219321" y="3384397"/>
                    <a:pt x="3997054" y="3920998"/>
                    <a:pt x="3601416" y="4316636"/>
                  </a:cubicBezTo>
                  <a:cubicBezTo>
                    <a:pt x="3205778" y="4712274"/>
                    <a:pt x="2669177" y="4934541"/>
                    <a:pt x="2109661" y="4934541"/>
                  </a:cubicBezTo>
                  <a:lnTo>
                    <a:pt x="2109661" y="4934541"/>
                  </a:lnTo>
                  <a:cubicBezTo>
                    <a:pt x="1550144" y="4934541"/>
                    <a:pt x="1013543" y="4712274"/>
                    <a:pt x="617905" y="4316636"/>
                  </a:cubicBezTo>
                  <a:cubicBezTo>
                    <a:pt x="222267" y="3920998"/>
                    <a:pt x="0" y="3384397"/>
                    <a:pt x="0" y="2824880"/>
                  </a:cubicBezTo>
                  <a:lnTo>
                    <a:pt x="0" y="2109661"/>
                  </a:lnTo>
                  <a:cubicBezTo>
                    <a:pt x="0" y="1550144"/>
                    <a:pt x="222267" y="1013543"/>
                    <a:pt x="617905" y="617905"/>
                  </a:cubicBezTo>
                  <a:cubicBezTo>
                    <a:pt x="1013543" y="222267"/>
                    <a:pt x="1550144" y="0"/>
                    <a:pt x="2109661" y="0"/>
                  </a:cubicBezTo>
                  <a:close/>
                </a:path>
              </a:pathLst>
            </a:custGeom>
            <a:blipFill>
              <a:blip r:embed="rId5"/>
              <a:stretch>
                <a:fillRect l="-1762" r="-1762" b="-14940"/>
              </a:stretch>
            </a:blipFill>
          </p:spPr>
          <p:txBody>
            <a:bodyPr/>
            <a:lstStyle/>
            <a:p>
              <a:endParaRPr lang="kl-GL"/>
            </a:p>
          </p:txBody>
        </p:sp>
      </p:grpSp>
      <p:sp>
        <p:nvSpPr>
          <p:cNvPr id="7" name="AutoShape 7"/>
          <p:cNvSpPr/>
          <p:nvPr/>
        </p:nvSpPr>
        <p:spPr>
          <a:xfrm>
            <a:off x="1240521" y="5420260"/>
            <a:ext cx="16161406" cy="0"/>
          </a:xfrm>
          <a:prstGeom prst="line">
            <a:avLst/>
          </a:prstGeom>
          <a:ln w="104775" cap="flat">
            <a:solidFill>
              <a:srgbClr val="8EADC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l-GL"/>
          </a:p>
        </p:txBody>
      </p:sp>
      <p:grpSp>
        <p:nvGrpSpPr>
          <p:cNvPr id="8" name="Group 8"/>
          <p:cNvGrpSpPr/>
          <p:nvPr/>
        </p:nvGrpSpPr>
        <p:grpSpPr>
          <a:xfrm rot="2389680">
            <a:off x="2858161" y="1915564"/>
            <a:ext cx="348667" cy="3576209"/>
            <a:chOff x="0" y="0"/>
            <a:chExt cx="127504" cy="130778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7504" cy="1307784"/>
            </a:xfrm>
            <a:custGeom>
              <a:avLst/>
              <a:gdLst/>
              <a:ahLst/>
              <a:cxnLst/>
              <a:rect l="l" t="t" r="r" b="b"/>
              <a:pathLst>
                <a:path w="127504" h="1307784">
                  <a:moveTo>
                    <a:pt x="0" y="0"/>
                  </a:moveTo>
                  <a:lnTo>
                    <a:pt x="127504" y="0"/>
                  </a:lnTo>
                  <a:lnTo>
                    <a:pt x="127504" y="1307784"/>
                  </a:lnTo>
                  <a:lnTo>
                    <a:pt x="0" y="130778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127504" cy="13173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2370284">
            <a:off x="1520569" y="4941004"/>
            <a:ext cx="590442" cy="413211"/>
            <a:chOff x="0" y="0"/>
            <a:chExt cx="812800" cy="56882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 rot="-3006541">
            <a:off x="1345833" y="3511712"/>
            <a:ext cx="3492041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Videokkut oqaloqateqarnermi app </a:t>
            </a:r>
          </a:p>
        </p:txBody>
      </p:sp>
      <p:grpSp>
        <p:nvGrpSpPr>
          <p:cNvPr id="15" name="Group 15"/>
          <p:cNvGrpSpPr/>
          <p:nvPr/>
        </p:nvGrpSpPr>
        <p:grpSpPr>
          <a:xfrm rot="-5547091">
            <a:off x="17304146" y="5268267"/>
            <a:ext cx="434368" cy="303985"/>
            <a:chOff x="0" y="0"/>
            <a:chExt cx="812800" cy="56882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8EADC5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7789680">
            <a:off x="2745025" y="5338965"/>
            <a:ext cx="323166" cy="2793587"/>
            <a:chOff x="0" y="0"/>
            <a:chExt cx="118179" cy="102158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8179" cy="1021587"/>
            </a:xfrm>
            <a:custGeom>
              <a:avLst/>
              <a:gdLst/>
              <a:ahLst/>
              <a:cxnLst/>
              <a:rect l="l" t="t" r="r" b="b"/>
              <a:pathLst>
                <a:path w="118179" h="1021587">
                  <a:moveTo>
                    <a:pt x="0" y="0"/>
                  </a:moveTo>
                  <a:lnTo>
                    <a:pt x="118179" y="0"/>
                  </a:lnTo>
                  <a:lnTo>
                    <a:pt x="118179" y="1021587"/>
                  </a:lnTo>
                  <a:lnTo>
                    <a:pt x="0" y="1021587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9525"/>
              <a:ext cx="118179" cy="1031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 rot="7770284">
            <a:off x="1459795" y="5572869"/>
            <a:ext cx="590442" cy="413211"/>
            <a:chOff x="0" y="0"/>
            <a:chExt cx="812800" cy="56882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 rot="2393458">
            <a:off x="1704624" y="6617151"/>
            <a:ext cx="2442280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Journaliseringssystem</a:t>
            </a:r>
          </a:p>
        </p:txBody>
      </p:sp>
      <p:grpSp>
        <p:nvGrpSpPr>
          <p:cNvPr id="25" name="Group 25"/>
          <p:cNvGrpSpPr/>
          <p:nvPr/>
        </p:nvGrpSpPr>
        <p:grpSpPr>
          <a:xfrm rot="2389680">
            <a:off x="16371940" y="2599224"/>
            <a:ext cx="323166" cy="2793587"/>
            <a:chOff x="0" y="0"/>
            <a:chExt cx="118179" cy="1021587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18179" cy="1021587"/>
            </a:xfrm>
            <a:custGeom>
              <a:avLst/>
              <a:gdLst/>
              <a:ahLst/>
              <a:cxnLst/>
              <a:rect l="l" t="t" r="r" b="b"/>
              <a:pathLst>
                <a:path w="118179" h="1021587">
                  <a:moveTo>
                    <a:pt x="0" y="0"/>
                  </a:moveTo>
                  <a:lnTo>
                    <a:pt x="118179" y="0"/>
                  </a:lnTo>
                  <a:lnTo>
                    <a:pt x="118179" y="1021587"/>
                  </a:lnTo>
                  <a:lnTo>
                    <a:pt x="0" y="1021587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118179" cy="1031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 rot="2370284">
            <a:off x="15282018" y="4941004"/>
            <a:ext cx="590442" cy="413211"/>
            <a:chOff x="0" y="0"/>
            <a:chExt cx="812800" cy="568824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 rot="-3006541">
            <a:off x="15324116" y="3846520"/>
            <a:ext cx="2442280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Nuuk illussaq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6446796" y="4495939"/>
            <a:ext cx="913391" cy="860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00"/>
              </a:lnSpc>
              <a:spcBef>
                <a:spcPct val="0"/>
              </a:spcBef>
            </a:pPr>
            <a:r>
              <a:rPr lang="en-US" sz="2499" b="1" u="none" strike="noStrike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MAJ 2026</a:t>
            </a:r>
          </a:p>
        </p:txBody>
      </p:sp>
      <p:grpSp>
        <p:nvGrpSpPr>
          <p:cNvPr id="33" name="Group 33"/>
          <p:cNvGrpSpPr/>
          <p:nvPr/>
        </p:nvGrpSpPr>
        <p:grpSpPr>
          <a:xfrm rot="2389680">
            <a:off x="8287976" y="2599224"/>
            <a:ext cx="323166" cy="2793587"/>
            <a:chOff x="0" y="0"/>
            <a:chExt cx="118179" cy="102158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18179" cy="1021587"/>
            </a:xfrm>
            <a:custGeom>
              <a:avLst/>
              <a:gdLst/>
              <a:ahLst/>
              <a:cxnLst/>
              <a:rect l="l" t="t" r="r" b="b"/>
              <a:pathLst>
                <a:path w="118179" h="1021587">
                  <a:moveTo>
                    <a:pt x="0" y="0"/>
                  </a:moveTo>
                  <a:lnTo>
                    <a:pt x="118179" y="0"/>
                  </a:lnTo>
                  <a:lnTo>
                    <a:pt x="118179" y="1021587"/>
                  </a:lnTo>
                  <a:lnTo>
                    <a:pt x="0" y="1021587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18179" cy="1031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 rot="2370284">
            <a:off x="7198054" y="4941004"/>
            <a:ext cx="590442" cy="413211"/>
            <a:chOff x="0" y="0"/>
            <a:chExt cx="812800" cy="568824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39" name="TextBox 39"/>
          <p:cNvSpPr txBox="1"/>
          <p:nvPr/>
        </p:nvSpPr>
        <p:spPr>
          <a:xfrm rot="-3006541">
            <a:off x="7240152" y="3846520"/>
            <a:ext cx="2442280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Ulluinnarni suliat</a:t>
            </a:r>
          </a:p>
        </p:txBody>
      </p:sp>
      <p:grpSp>
        <p:nvGrpSpPr>
          <p:cNvPr id="40" name="Group 40"/>
          <p:cNvGrpSpPr/>
          <p:nvPr/>
        </p:nvGrpSpPr>
        <p:grpSpPr>
          <a:xfrm rot="7789680">
            <a:off x="4616724" y="4978994"/>
            <a:ext cx="319688" cy="4374204"/>
            <a:chOff x="0" y="0"/>
            <a:chExt cx="116907" cy="159960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16907" cy="1599603"/>
            </a:xfrm>
            <a:custGeom>
              <a:avLst/>
              <a:gdLst/>
              <a:ahLst/>
              <a:cxnLst/>
              <a:rect l="l" t="t" r="r" b="b"/>
              <a:pathLst>
                <a:path w="116907" h="1599603">
                  <a:moveTo>
                    <a:pt x="0" y="0"/>
                  </a:moveTo>
                  <a:lnTo>
                    <a:pt x="116907" y="0"/>
                  </a:lnTo>
                  <a:lnTo>
                    <a:pt x="116907" y="1599603"/>
                  </a:lnTo>
                  <a:lnTo>
                    <a:pt x="0" y="1599603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116907" cy="16091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 rot="7770284">
            <a:off x="2721708" y="5498361"/>
            <a:ext cx="590442" cy="413211"/>
            <a:chOff x="0" y="0"/>
            <a:chExt cx="812800" cy="56882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46" name="TextBox 46"/>
          <p:cNvSpPr txBox="1"/>
          <p:nvPr/>
        </p:nvSpPr>
        <p:spPr>
          <a:xfrm rot="2393458">
            <a:off x="2690330" y="7035756"/>
            <a:ext cx="4209729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Innuttaasunut oqarasuaatikkut attavissaq</a:t>
            </a:r>
          </a:p>
        </p:txBody>
      </p:sp>
      <p:grpSp>
        <p:nvGrpSpPr>
          <p:cNvPr id="47" name="Group 47"/>
          <p:cNvGrpSpPr/>
          <p:nvPr/>
        </p:nvGrpSpPr>
        <p:grpSpPr>
          <a:xfrm rot="7789680">
            <a:off x="6901006" y="5296749"/>
            <a:ext cx="323166" cy="2793587"/>
            <a:chOff x="0" y="0"/>
            <a:chExt cx="118179" cy="1021587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18179" cy="1021587"/>
            </a:xfrm>
            <a:custGeom>
              <a:avLst/>
              <a:gdLst/>
              <a:ahLst/>
              <a:cxnLst/>
              <a:rect l="l" t="t" r="r" b="b"/>
              <a:pathLst>
                <a:path w="118179" h="1021587">
                  <a:moveTo>
                    <a:pt x="0" y="0"/>
                  </a:moveTo>
                  <a:lnTo>
                    <a:pt x="118179" y="0"/>
                  </a:lnTo>
                  <a:lnTo>
                    <a:pt x="118179" y="1021587"/>
                  </a:lnTo>
                  <a:lnTo>
                    <a:pt x="0" y="1021587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9525"/>
              <a:ext cx="118179" cy="1031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 rot="7770284">
            <a:off x="5615776" y="5530653"/>
            <a:ext cx="590442" cy="413211"/>
            <a:chOff x="0" y="0"/>
            <a:chExt cx="812800" cy="568824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53" name="TextBox 53"/>
          <p:cNvSpPr txBox="1"/>
          <p:nvPr/>
        </p:nvSpPr>
        <p:spPr>
          <a:xfrm rot="2393458">
            <a:off x="5860605" y="6574936"/>
            <a:ext cx="2442280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Suleqatit nutaat</a:t>
            </a:r>
          </a:p>
        </p:txBody>
      </p:sp>
      <p:grpSp>
        <p:nvGrpSpPr>
          <p:cNvPr id="54" name="Group 54"/>
          <p:cNvGrpSpPr/>
          <p:nvPr/>
        </p:nvGrpSpPr>
        <p:grpSpPr>
          <a:xfrm rot="7789680">
            <a:off x="11392536" y="5239176"/>
            <a:ext cx="323166" cy="2793587"/>
            <a:chOff x="0" y="0"/>
            <a:chExt cx="118179" cy="1021587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18179" cy="1021587"/>
            </a:xfrm>
            <a:custGeom>
              <a:avLst/>
              <a:gdLst/>
              <a:ahLst/>
              <a:cxnLst/>
              <a:rect l="l" t="t" r="r" b="b"/>
              <a:pathLst>
                <a:path w="118179" h="1021587">
                  <a:moveTo>
                    <a:pt x="0" y="0"/>
                  </a:moveTo>
                  <a:lnTo>
                    <a:pt x="118179" y="0"/>
                  </a:lnTo>
                  <a:lnTo>
                    <a:pt x="118179" y="1021587"/>
                  </a:lnTo>
                  <a:lnTo>
                    <a:pt x="0" y="1021587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9525"/>
              <a:ext cx="118179" cy="1031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 rot="7770284">
            <a:off x="10107306" y="5473080"/>
            <a:ext cx="590442" cy="413211"/>
            <a:chOff x="0" y="0"/>
            <a:chExt cx="812800" cy="568824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60" name="TextBox 60"/>
          <p:cNvSpPr txBox="1"/>
          <p:nvPr/>
        </p:nvSpPr>
        <p:spPr>
          <a:xfrm rot="2393458">
            <a:off x="10352136" y="6517362"/>
            <a:ext cx="2442280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Attaveqatigiinneq </a:t>
            </a:r>
          </a:p>
        </p:txBody>
      </p:sp>
      <p:grpSp>
        <p:nvGrpSpPr>
          <p:cNvPr id="61" name="Group 61"/>
          <p:cNvGrpSpPr/>
          <p:nvPr/>
        </p:nvGrpSpPr>
        <p:grpSpPr>
          <a:xfrm rot="2389680">
            <a:off x="5808448" y="2599224"/>
            <a:ext cx="323166" cy="2793587"/>
            <a:chOff x="0" y="0"/>
            <a:chExt cx="118179" cy="1021587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18179" cy="1021587"/>
            </a:xfrm>
            <a:custGeom>
              <a:avLst/>
              <a:gdLst/>
              <a:ahLst/>
              <a:cxnLst/>
              <a:rect l="l" t="t" r="r" b="b"/>
              <a:pathLst>
                <a:path w="118179" h="1021587">
                  <a:moveTo>
                    <a:pt x="0" y="0"/>
                  </a:moveTo>
                  <a:lnTo>
                    <a:pt x="118179" y="0"/>
                  </a:lnTo>
                  <a:lnTo>
                    <a:pt x="118179" y="1021587"/>
                  </a:lnTo>
                  <a:lnTo>
                    <a:pt x="0" y="1021587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9525"/>
              <a:ext cx="118179" cy="1031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64" name="Group 64"/>
          <p:cNvGrpSpPr/>
          <p:nvPr/>
        </p:nvGrpSpPr>
        <p:grpSpPr>
          <a:xfrm rot="2370284">
            <a:off x="4718526" y="4941004"/>
            <a:ext cx="590442" cy="413211"/>
            <a:chOff x="0" y="0"/>
            <a:chExt cx="812800" cy="568824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67" name="TextBox 67"/>
          <p:cNvSpPr txBox="1"/>
          <p:nvPr/>
        </p:nvSpPr>
        <p:spPr>
          <a:xfrm rot="-3006541">
            <a:off x="4760624" y="3846520"/>
            <a:ext cx="2442280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Nittartagaq nutaaq</a:t>
            </a:r>
          </a:p>
        </p:txBody>
      </p:sp>
      <p:grpSp>
        <p:nvGrpSpPr>
          <p:cNvPr id="68" name="Group 68"/>
          <p:cNvGrpSpPr/>
          <p:nvPr/>
        </p:nvGrpSpPr>
        <p:grpSpPr>
          <a:xfrm rot="7789680">
            <a:off x="14016754" y="5296749"/>
            <a:ext cx="323166" cy="2793587"/>
            <a:chOff x="0" y="0"/>
            <a:chExt cx="118179" cy="1021587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18179" cy="1021587"/>
            </a:xfrm>
            <a:custGeom>
              <a:avLst/>
              <a:gdLst/>
              <a:ahLst/>
              <a:cxnLst/>
              <a:rect l="l" t="t" r="r" b="b"/>
              <a:pathLst>
                <a:path w="118179" h="1021587">
                  <a:moveTo>
                    <a:pt x="0" y="0"/>
                  </a:moveTo>
                  <a:lnTo>
                    <a:pt x="118179" y="0"/>
                  </a:lnTo>
                  <a:lnTo>
                    <a:pt x="118179" y="1021587"/>
                  </a:lnTo>
                  <a:lnTo>
                    <a:pt x="0" y="1021587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9525"/>
              <a:ext cx="118179" cy="1031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71" name="Group 71"/>
          <p:cNvGrpSpPr/>
          <p:nvPr/>
        </p:nvGrpSpPr>
        <p:grpSpPr>
          <a:xfrm rot="7770284">
            <a:off x="12731524" y="5530653"/>
            <a:ext cx="590442" cy="413211"/>
            <a:chOff x="0" y="0"/>
            <a:chExt cx="812800" cy="568824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74" name="TextBox 74"/>
          <p:cNvSpPr txBox="1"/>
          <p:nvPr/>
        </p:nvSpPr>
        <p:spPr>
          <a:xfrm rot="2393458">
            <a:off x="12976354" y="6574936"/>
            <a:ext cx="2442280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Qinngorneq</a:t>
            </a:r>
          </a:p>
        </p:txBody>
      </p:sp>
      <p:grpSp>
        <p:nvGrpSpPr>
          <p:cNvPr id="75" name="Group 75"/>
          <p:cNvGrpSpPr/>
          <p:nvPr/>
        </p:nvGrpSpPr>
        <p:grpSpPr>
          <a:xfrm rot="2389680">
            <a:off x="10516425" y="2524661"/>
            <a:ext cx="323166" cy="2793587"/>
            <a:chOff x="0" y="0"/>
            <a:chExt cx="118179" cy="1021587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118179" cy="1021587"/>
            </a:xfrm>
            <a:custGeom>
              <a:avLst/>
              <a:gdLst/>
              <a:ahLst/>
              <a:cxnLst/>
              <a:rect l="l" t="t" r="r" b="b"/>
              <a:pathLst>
                <a:path w="118179" h="1021587">
                  <a:moveTo>
                    <a:pt x="0" y="0"/>
                  </a:moveTo>
                  <a:lnTo>
                    <a:pt x="118179" y="0"/>
                  </a:lnTo>
                  <a:lnTo>
                    <a:pt x="118179" y="1021587"/>
                  </a:lnTo>
                  <a:lnTo>
                    <a:pt x="0" y="1021587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0" y="-9525"/>
              <a:ext cx="118179" cy="1031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78" name="Group 78"/>
          <p:cNvGrpSpPr/>
          <p:nvPr/>
        </p:nvGrpSpPr>
        <p:grpSpPr>
          <a:xfrm rot="2370284">
            <a:off x="9426503" y="4866441"/>
            <a:ext cx="590442" cy="413211"/>
            <a:chOff x="0" y="0"/>
            <a:chExt cx="812800" cy="568824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81" name="TextBox 81"/>
          <p:cNvSpPr txBox="1"/>
          <p:nvPr/>
        </p:nvSpPr>
        <p:spPr>
          <a:xfrm rot="-3006541">
            <a:off x="9468601" y="3771957"/>
            <a:ext cx="2442280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Suleriutsit </a:t>
            </a:r>
          </a:p>
        </p:txBody>
      </p:sp>
      <p:grpSp>
        <p:nvGrpSpPr>
          <p:cNvPr id="82" name="Group 82"/>
          <p:cNvGrpSpPr/>
          <p:nvPr/>
        </p:nvGrpSpPr>
        <p:grpSpPr>
          <a:xfrm rot="2389680">
            <a:off x="9349318" y="2524661"/>
            <a:ext cx="323166" cy="2793587"/>
            <a:chOff x="0" y="0"/>
            <a:chExt cx="118179" cy="1021587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118179" cy="1021587"/>
            </a:xfrm>
            <a:custGeom>
              <a:avLst/>
              <a:gdLst/>
              <a:ahLst/>
              <a:cxnLst/>
              <a:rect l="l" t="t" r="r" b="b"/>
              <a:pathLst>
                <a:path w="118179" h="1021587">
                  <a:moveTo>
                    <a:pt x="0" y="0"/>
                  </a:moveTo>
                  <a:lnTo>
                    <a:pt x="118179" y="0"/>
                  </a:lnTo>
                  <a:lnTo>
                    <a:pt x="118179" y="1021587"/>
                  </a:lnTo>
                  <a:lnTo>
                    <a:pt x="0" y="1021587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0" y="-9525"/>
              <a:ext cx="118179" cy="1031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85" name="Group 85"/>
          <p:cNvGrpSpPr/>
          <p:nvPr/>
        </p:nvGrpSpPr>
        <p:grpSpPr>
          <a:xfrm rot="2370284">
            <a:off x="8259396" y="4866441"/>
            <a:ext cx="590442" cy="413211"/>
            <a:chOff x="0" y="0"/>
            <a:chExt cx="812800" cy="568824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88" name="TextBox 88"/>
          <p:cNvSpPr txBox="1"/>
          <p:nvPr/>
        </p:nvSpPr>
        <p:spPr>
          <a:xfrm rot="-3006541">
            <a:off x="8301494" y="3771957"/>
            <a:ext cx="2442280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Periusissiat</a:t>
            </a:r>
          </a:p>
        </p:txBody>
      </p:sp>
      <p:grpSp>
        <p:nvGrpSpPr>
          <p:cNvPr id="89" name="Group 89"/>
          <p:cNvGrpSpPr/>
          <p:nvPr/>
        </p:nvGrpSpPr>
        <p:grpSpPr>
          <a:xfrm rot="2389680">
            <a:off x="4145803" y="2599224"/>
            <a:ext cx="323166" cy="2793587"/>
            <a:chOff x="0" y="0"/>
            <a:chExt cx="118179" cy="1021587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118179" cy="1021587"/>
            </a:xfrm>
            <a:custGeom>
              <a:avLst/>
              <a:gdLst/>
              <a:ahLst/>
              <a:cxnLst/>
              <a:rect l="l" t="t" r="r" b="b"/>
              <a:pathLst>
                <a:path w="118179" h="1021587">
                  <a:moveTo>
                    <a:pt x="0" y="0"/>
                  </a:moveTo>
                  <a:lnTo>
                    <a:pt x="118179" y="0"/>
                  </a:lnTo>
                  <a:lnTo>
                    <a:pt x="118179" y="1021587"/>
                  </a:lnTo>
                  <a:lnTo>
                    <a:pt x="0" y="1021587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91" name="TextBox 91"/>
            <p:cNvSpPr txBox="1"/>
            <p:nvPr/>
          </p:nvSpPr>
          <p:spPr>
            <a:xfrm>
              <a:off x="0" y="-9525"/>
              <a:ext cx="118179" cy="1031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92" name="Group 92"/>
          <p:cNvGrpSpPr/>
          <p:nvPr/>
        </p:nvGrpSpPr>
        <p:grpSpPr>
          <a:xfrm rot="2370284">
            <a:off x="3055881" y="4941004"/>
            <a:ext cx="590442" cy="413211"/>
            <a:chOff x="0" y="0"/>
            <a:chExt cx="812800" cy="568824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94" name="TextBox 94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95" name="TextBox 95"/>
          <p:cNvSpPr txBox="1"/>
          <p:nvPr/>
        </p:nvSpPr>
        <p:spPr>
          <a:xfrm rot="-3006541">
            <a:off x="3702699" y="3865677"/>
            <a:ext cx="1209374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Nutserneq</a:t>
            </a:r>
          </a:p>
        </p:txBody>
      </p:sp>
      <p:grpSp>
        <p:nvGrpSpPr>
          <p:cNvPr id="96" name="Group 96"/>
          <p:cNvGrpSpPr/>
          <p:nvPr/>
        </p:nvGrpSpPr>
        <p:grpSpPr>
          <a:xfrm rot="7789680">
            <a:off x="5505743" y="5296749"/>
            <a:ext cx="323166" cy="2793587"/>
            <a:chOff x="0" y="0"/>
            <a:chExt cx="118179" cy="1021587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118179" cy="1021587"/>
            </a:xfrm>
            <a:custGeom>
              <a:avLst/>
              <a:gdLst/>
              <a:ahLst/>
              <a:cxnLst/>
              <a:rect l="l" t="t" r="r" b="b"/>
              <a:pathLst>
                <a:path w="118179" h="1021587">
                  <a:moveTo>
                    <a:pt x="0" y="0"/>
                  </a:moveTo>
                  <a:lnTo>
                    <a:pt x="118179" y="0"/>
                  </a:lnTo>
                  <a:lnTo>
                    <a:pt x="118179" y="1021587"/>
                  </a:lnTo>
                  <a:lnTo>
                    <a:pt x="0" y="1021587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0" y="-9525"/>
              <a:ext cx="118179" cy="1031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99" name="Group 99"/>
          <p:cNvGrpSpPr/>
          <p:nvPr/>
        </p:nvGrpSpPr>
        <p:grpSpPr>
          <a:xfrm rot="7770284">
            <a:off x="4220513" y="5530653"/>
            <a:ext cx="590442" cy="413211"/>
            <a:chOff x="0" y="0"/>
            <a:chExt cx="812800" cy="568824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02" name="TextBox 102"/>
          <p:cNvSpPr txBox="1"/>
          <p:nvPr/>
        </p:nvSpPr>
        <p:spPr>
          <a:xfrm rot="2393458">
            <a:off x="4453923" y="6574936"/>
            <a:ext cx="2442280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Isumannaassuseq</a:t>
            </a:r>
          </a:p>
        </p:txBody>
      </p:sp>
      <p:sp>
        <p:nvSpPr>
          <p:cNvPr id="103" name="Freeform 103"/>
          <p:cNvSpPr/>
          <p:nvPr/>
        </p:nvSpPr>
        <p:spPr>
          <a:xfrm>
            <a:off x="5244066" y="2121076"/>
            <a:ext cx="817149" cy="760691"/>
          </a:xfrm>
          <a:custGeom>
            <a:avLst/>
            <a:gdLst/>
            <a:ahLst/>
            <a:cxnLst/>
            <a:rect l="l" t="t" r="r" b="b"/>
            <a:pathLst>
              <a:path w="817149" h="760691">
                <a:moveTo>
                  <a:pt x="0" y="0"/>
                </a:moveTo>
                <a:lnTo>
                  <a:pt x="817149" y="0"/>
                </a:lnTo>
                <a:lnTo>
                  <a:pt x="817149" y="760691"/>
                </a:lnTo>
                <a:lnTo>
                  <a:pt x="0" y="7606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04" name="Freeform 104"/>
          <p:cNvSpPr/>
          <p:nvPr/>
        </p:nvSpPr>
        <p:spPr>
          <a:xfrm>
            <a:off x="4795195" y="7654686"/>
            <a:ext cx="359215" cy="650658"/>
          </a:xfrm>
          <a:custGeom>
            <a:avLst/>
            <a:gdLst/>
            <a:ahLst/>
            <a:cxnLst/>
            <a:rect l="l" t="t" r="r" b="b"/>
            <a:pathLst>
              <a:path w="359215" h="650658">
                <a:moveTo>
                  <a:pt x="0" y="0"/>
                </a:moveTo>
                <a:lnTo>
                  <a:pt x="359215" y="0"/>
                </a:lnTo>
                <a:lnTo>
                  <a:pt x="359215" y="650658"/>
                </a:lnTo>
                <a:lnTo>
                  <a:pt x="0" y="6506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grpSp>
        <p:nvGrpSpPr>
          <p:cNvPr id="105" name="Group 105"/>
          <p:cNvGrpSpPr/>
          <p:nvPr/>
        </p:nvGrpSpPr>
        <p:grpSpPr>
          <a:xfrm rot="7789680">
            <a:off x="15969713" y="5239176"/>
            <a:ext cx="323166" cy="2793587"/>
            <a:chOff x="0" y="0"/>
            <a:chExt cx="118179" cy="1021587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118179" cy="1021587"/>
            </a:xfrm>
            <a:custGeom>
              <a:avLst/>
              <a:gdLst/>
              <a:ahLst/>
              <a:cxnLst/>
              <a:rect l="l" t="t" r="r" b="b"/>
              <a:pathLst>
                <a:path w="118179" h="1021587">
                  <a:moveTo>
                    <a:pt x="0" y="0"/>
                  </a:moveTo>
                  <a:lnTo>
                    <a:pt x="118179" y="0"/>
                  </a:lnTo>
                  <a:lnTo>
                    <a:pt x="118179" y="1021587"/>
                  </a:lnTo>
                  <a:lnTo>
                    <a:pt x="0" y="1021587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0" y="-9525"/>
              <a:ext cx="118179" cy="1031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108" name="Group 108"/>
          <p:cNvGrpSpPr/>
          <p:nvPr/>
        </p:nvGrpSpPr>
        <p:grpSpPr>
          <a:xfrm rot="7770284">
            <a:off x="14626101" y="5468221"/>
            <a:ext cx="590442" cy="413211"/>
            <a:chOff x="0" y="0"/>
            <a:chExt cx="812800" cy="568824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812800" cy="568824"/>
            </a:xfrm>
            <a:custGeom>
              <a:avLst/>
              <a:gdLst/>
              <a:ahLst/>
              <a:cxnLst/>
              <a:rect l="l" t="t" r="r" b="b"/>
              <a:pathLst>
                <a:path w="812800" h="568824">
                  <a:moveTo>
                    <a:pt x="406400" y="568824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68824"/>
                  </a:lnTo>
                  <a:close/>
                </a:path>
              </a:pathLst>
            </a:custGeom>
            <a:solidFill>
              <a:srgbClr val="98A1BC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110" name="TextBox 110"/>
            <p:cNvSpPr txBox="1"/>
            <p:nvPr/>
          </p:nvSpPr>
          <p:spPr>
            <a:xfrm>
              <a:off x="127000" y="31105"/>
              <a:ext cx="558800" cy="2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11" name="TextBox 111"/>
          <p:cNvSpPr txBox="1"/>
          <p:nvPr/>
        </p:nvSpPr>
        <p:spPr>
          <a:xfrm rot="2393458">
            <a:off x="14910156" y="6505629"/>
            <a:ext cx="2442280" cy="26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172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F2</a:t>
            </a:r>
          </a:p>
        </p:txBody>
      </p:sp>
      <p:sp>
        <p:nvSpPr>
          <p:cNvPr id="112" name="TextBox 112"/>
          <p:cNvSpPr txBox="1"/>
          <p:nvPr/>
        </p:nvSpPr>
        <p:spPr>
          <a:xfrm>
            <a:off x="428820" y="4814507"/>
            <a:ext cx="824275" cy="860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00"/>
              </a:lnSpc>
              <a:spcBef>
                <a:spcPct val="0"/>
              </a:spcBef>
            </a:pPr>
            <a:r>
              <a:rPr lang="en-US" sz="25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JAN </a:t>
            </a:r>
            <a:r>
              <a:rPr lang="en-US" sz="2500" b="1" u="none" strike="noStrike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2025</a:t>
            </a:r>
          </a:p>
        </p:txBody>
      </p:sp>
      <p:sp>
        <p:nvSpPr>
          <p:cNvPr id="113" name="TextBox 113"/>
          <p:cNvSpPr txBox="1"/>
          <p:nvPr/>
        </p:nvSpPr>
        <p:spPr>
          <a:xfrm>
            <a:off x="760358" y="539696"/>
            <a:ext cx="16767284" cy="662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Inulerivik pilersinnerani suliat ingerlaarfiat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83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79347" y="1134583"/>
            <a:ext cx="9023589" cy="8797999"/>
          </a:xfrm>
          <a:custGeom>
            <a:avLst/>
            <a:gdLst/>
            <a:ahLst/>
            <a:cxnLst/>
            <a:rect l="l" t="t" r="r" b="b"/>
            <a:pathLst>
              <a:path w="9023589" h="8797999">
                <a:moveTo>
                  <a:pt x="0" y="0"/>
                </a:moveTo>
                <a:lnTo>
                  <a:pt x="9023589" y="0"/>
                </a:lnTo>
                <a:lnTo>
                  <a:pt x="9023589" y="8797999"/>
                </a:lnTo>
                <a:lnTo>
                  <a:pt x="0" y="87979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3" name="Freeform 3"/>
          <p:cNvSpPr/>
          <p:nvPr/>
        </p:nvSpPr>
        <p:spPr>
          <a:xfrm>
            <a:off x="319960" y="4681120"/>
            <a:ext cx="8257571" cy="4149430"/>
          </a:xfrm>
          <a:custGeom>
            <a:avLst/>
            <a:gdLst/>
            <a:ahLst/>
            <a:cxnLst/>
            <a:rect l="l" t="t" r="r" b="b"/>
            <a:pathLst>
              <a:path w="8257571" h="4149430">
                <a:moveTo>
                  <a:pt x="0" y="0"/>
                </a:moveTo>
                <a:lnTo>
                  <a:pt x="8257572" y="0"/>
                </a:lnTo>
                <a:lnTo>
                  <a:pt x="8257572" y="4149429"/>
                </a:lnTo>
                <a:lnTo>
                  <a:pt x="0" y="41494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4" name="TextBox 4"/>
          <p:cNvSpPr txBox="1"/>
          <p:nvPr/>
        </p:nvSpPr>
        <p:spPr>
          <a:xfrm>
            <a:off x="1857437" y="302751"/>
            <a:ext cx="14573125" cy="514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Saaffiginninnissamut periarfissat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73074" y="3116929"/>
            <a:ext cx="5662667" cy="1162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032" lvl="1" indent="-183516" algn="l">
              <a:lnSpc>
                <a:spcPts val="3162"/>
              </a:lnSpc>
              <a:buFont typeface="Arial"/>
              <a:buChar char="•"/>
            </a:pPr>
            <a:r>
              <a:rPr lang="en-US" sz="1700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Kommunenit, politiinit napparsimaveqarfimmiillu innersuussat</a:t>
            </a:r>
          </a:p>
          <a:p>
            <a:pPr marL="367032" lvl="1" indent="-183516" algn="l">
              <a:lnSpc>
                <a:spcPts val="3162"/>
              </a:lnSpc>
              <a:buFont typeface="Arial"/>
              <a:buChar char="•"/>
            </a:pPr>
            <a:r>
              <a:rPr lang="en-US" sz="1700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Tusaannga aqqutigalugu innersuussat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66408" y="1395318"/>
            <a:ext cx="6430144" cy="1359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11" lvl="1" indent="-205106" algn="l">
              <a:lnSpc>
                <a:spcPts val="3724"/>
              </a:lnSpc>
              <a:buFont typeface="Arial"/>
              <a:buChar char="•"/>
            </a:pPr>
            <a:r>
              <a:rPr lang="en-US" sz="1900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Qinnuteqarnissamut immersuivik:  </a:t>
            </a:r>
            <a:r>
              <a:rPr lang="en-US" sz="1900" b="1" u="sng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  <a:hlinkClick r:id="rId5" tooltip="http://www.inulerivik.gl"/>
              </a:rPr>
              <a:t>www.Inulerivik.gl</a:t>
            </a:r>
          </a:p>
          <a:p>
            <a:pPr marL="410211" lvl="1" indent="-205106" algn="l">
              <a:lnSpc>
                <a:spcPts val="3724"/>
              </a:lnSpc>
              <a:buFont typeface="Arial"/>
              <a:buChar char="•"/>
            </a:pPr>
            <a:r>
              <a:rPr lang="en-US" sz="1900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Oqarasuaatikkut</a:t>
            </a:r>
          </a:p>
          <a:p>
            <a:pPr marL="410211" lvl="1" indent="-205106" algn="l">
              <a:lnSpc>
                <a:spcPts val="3724"/>
              </a:lnSpc>
              <a:buFont typeface="Arial"/>
              <a:buChar char="•"/>
            </a:pPr>
            <a:r>
              <a:rPr lang="en-US" sz="1900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E-mail-i aqqutigalugu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-1559408" y="2500396"/>
            <a:ext cx="8710849" cy="4804958"/>
            <a:chOff x="0" y="0"/>
            <a:chExt cx="1464521" cy="807839"/>
          </a:xfrm>
        </p:grpSpPr>
        <p:sp>
          <p:nvSpPr>
            <p:cNvPr id="3" name="Freeform 3"/>
            <p:cNvSpPr/>
            <p:nvPr/>
          </p:nvSpPr>
          <p:spPr>
            <a:xfrm>
              <a:off x="9402" y="0"/>
              <a:ext cx="1445718" cy="807839"/>
            </a:xfrm>
            <a:custGeom>
              <a:avLst/>
              <a:gdLst/>
              <a:ahLst/>
              <a:cxnLst/>
              <a:rect l="l" t="t" r="r" b="b"/>
              <a:pathLst>
                <a:path w="1445718" h="807839">
                  <a:moveTo>
                    <a:pt x="236459" y="0"/>
                  </a:moveTo>
                  <a:lnTo>
                    <a:pt x="1209258" y="0"/>
                  </a:lnTo>
                  <a:cubicBezTo>
                    <a:pt x="1234338" y="0"/>
                    <a:pt x="1256208" y="17050"/>
                    <a:pt x="1262326" y="41372"/>
                  </a:cubicBezTo>
                  <a:lnTo>
                    <a:pt x="1444713" y="766467"/>
                  </a:lnTo>
                  <a:cubicBezTo>
                    <a:pt x="1447213" y="776407"/>
                    <a:pt x="1444990" y="786945"/>
                    <a:pt x="1438688" y="795029"/>
                  </a:cubicBezTo>
                  <a:cubicBezTo>
                    <a:pt x="1432386" y="803113"/>
                    <a:pt x="1422708" y="807839"/>
                    <a:pt x="1412458" y="807839"/>
                  </a:cubicBezTo>
                  <a:lnTo>
                    <a:pt x="33259" y="807839"/>
                  </a:lnTo>
                  <a:cubicBezTo>
                    <a:pt x="23009" y="807839"/>
                    <a:pt x="13331" y="803113"/>
                    <a:pt x="7029" y="795029"/>
                  </a:cubicBezTo>
                  <a:cubicBezTo>
                    <a:pt x="727" y="786945"/>
                    <a:pt x="-1496" y="776407"/>
                    <a:pt x="1005" y="766467"/>
                  </a:cubicBezTo>
                  <a:lnTo>
                    <a:pt x="183391" y="41372"/>
                  </a:lnTo>
                  <a:cubicBezTo>
                    <a:pt x="189509" y="17050"/>
                    <a:pt x="211379" y="0"/>
                    <a:pt x="236459" y="0"/>
                  </a:cubicBezTo>
                  <a:close/>
                </a:path>
              </a:pathLst>
            </a:custGeom>
            <a:solidFill>
              <a:srgbClr val="86AB8A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7000" y="-38100"/>
              <a:ext cx="1210521" cy="8459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1304260" y="3265708"/>
            <a:ext cx="9314671" cy="3878157"/>
            <a:chOff x="0" y="0"/>
            <a:chExt cx="1414416" cy="588891"/>
          </a:xfrm>
        </p:grpSpPr>
        <p:sp>
          <p:nvSpPr>
            <p:cNvPr id="6" name="Freeform 6"/>
            <p:cNvSpPr/>
            <p:nvPr/>
          </p:nvSpPr>
          <p:spPr>
            <a:xfrm>
              <a:off x="11458" y="0"/>
              <a:ext cx="1391500" cy="588891"/>
            </a:xfrm>
            <a:custGeom>
              <a:avLst/>
              <a:gdLst/>
              <a:ahLst/>
              <a:cxnLst/>
              <a:rect l="l" t="t" r="r" b="b"/>
              <a:pathLst>
                <a:path w="1391500" h="588891">
                  <a:moveTo>
                    <a:pt x="231637" y="0"/>
                  </a:moveTo>
                  <a:lnTo>
                    <a:pt x="1159862" y="0"/>
                  </a:lnTo>
                  <a:cubicBezTo>
                    <a:pt x="1183737" y="0"/>
                    <a:pt x="1204983" y="15144"/>
                    <a:pt x="1212771" y="37713"/>
                  </a:cubicBezTo>
                  <a:lnTo>
                    <a:pt x="1389945" y="551178"/>
                  </a:lnTo>
                  <a:cubicBezTo>
                    <a:pt x="1392943" y="559869"/>
                    <a:pt x="1391556" y="569473"/>
                    <a:pt x="1386219" y="576960"/>
                  </a:cubicBezTo>
                  <a:cubicBezTo>
                    <a:pt x="1380883" y="584446"/>
                    <a:pt x="1372256" y="588891"/>
                    <a:pt x="1363062" y="588891"/>
                  </a:cubicBezTo>
                  <a:lnTo>
                    <a:pt x="28437" y="588891"/>
                  </a:lnTo>
                  <a:cubicBezTo>
                    <a:pt x="19244" y="588891"/>
                    <a:pt x="10617" y="584446"/>
                    <a:pt x="5281" y="576960"/>
                  </a:cubicBezTo>
                  <a:cubicBezTo>
                    <a:pt x="-56" y="569473"/>
                    <a:pt x="-1444" y="559869"/>
                    <a:pt x="1555" y="551178"/>
                  </a:cubicBezTo>
                  <a:lnTo>
                    <a:pt x="178729" y="37713"/>
                  </a:lnTo>
                  <a:cubicBezTo>
                    <a:pt x="186516" y="15144"/>
                    <a:pt x="207763" y="0"/>
                    <a:pt x="231637" y="0"/>
                  </a:cubicBezTo>
                  <a:close/>
                </a:path>
              </a:pathLst>
            </a:custGeom>
            <a:solidFill>
              <a:srgbClr val="5F8368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kl-G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7000" y="-38100"/>
              <a:ext cx="1160416" cy="626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11215794" y="2763360"/>
            <a:ext cx="8573577" cy="4721103"/>
            <a:chOff x="0" y="0"/>
            <a:chExt cx="1482906" cy="816573"/>
          </a:xfrm>
        </p:grpSpPr>
        <p:sp>
          <p:nvSpPr>
            <p:cNvPr id="9" name="Freeform 9"/>
            <p:cNvSpPr/>
            <p:nvPr/>
          </p:nvSpPr>
          <p:spPr>
            <a:xfrm>
              <a:off x="9464" y="0"/>
              <a:ext cx="1463979" cy="816573"/>
            </a:xfrm>
            <a:custGeom>
              <a:avLst/>
              <a:gdLst/>
              <a:ahLst/>
              <a:cxnLst/>
              <a:rect l="l" t="t" r="r" b="b"/>
              <a:pathLst>
                <a:path w="1463979" h="816573">
                  <a:moveTo>
                    <a:pt x="237080" y="0"/>
                  </a:moveTo>
                  <a:lnTo>
                    <a:pt x="1226898" y="0"/>
                  </a:lnTo>
                  <a:cubicBezTo>
                    <a:pt x="1252366" y="0"/>
                    <a:pt x="1274559" y="17347"/>
                    <a:pt x="1280709" y="42061"/>
                  </a:cubicBezTo>
                  <a:lnTo>
                    <a:pt x="1462975" y="774512"/>
                  </a:lnTo>
                  <a:cubicBezTo>
                    <a:pt x="1465493" y="784630"/>
                    <a:pt x="1463212" y="795343"/>
                    <a:pt x="1456791" y="803558"/>
                  </a:cubicBezTo>
                  <a:cubicBezTo>
                    <a:pt x="1450370" y="811772"/>
                    <a:pt x="1440524" y="816573"/>
                    <a:pt x="1430098" y="816573"/>
                  </a:cubicBezTo>
                  <a:lnTo>
                    <a:pt x="33880" y="816573"/>
                  </a:lnTo>
                  <a:cubicBezTo>
                    <a:pt x="23454" y="816573"/>
                    <a:pt x="13608" y="811772"/>
                    <a:pt x="7187" y="803558"/>
                  </a:cubicBezTo>
                  <a:cubicBezTo>
                    <a:pt x="766" y="795343"/>
                    <a:pt x="-1515" y="784630"/>
                    <a:pt x="1003" y="774512"/>
                  </a:cubicBezTo>
                  <a:lnTo>
                    <a:pt x="183269" y="42061"/>
                  </a:lnTo>
                  <a:cubicBezTo>
                    <a:pt x="189419" y="17347"/>
                    <a:pt x="211612" y="0"/>
                    <a:pt x="237080" y="0"/>
                  </a:cubicBezTo>
                  <a:close/>
                </a:path>
              </a:pathLst>
            </a:custGeom>
            <a:solidFill>
              <a:srgbClr val="5F8368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-38100"/>
              <a:ext cx="1228906" cy="854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5400000">
            <a:off x="7163452" y="2251596"/>
            <a:ext cx="9286336" cy="5878046"/>
            <a:chOff x="0" y="0"/>
            <a:chExt cx="1396911" cy="884214"/>
          </a:xfrm>
        </p:grpSpPr>
        <p:sp>
          <p:nvSpPr>
            <p:cNvPr id="12" name="Freeform 12"/>
            <p:cNvSpPr/>
            <p:nvPr/>
          </p:nvSpPr>
          <p:spPr>
            <a:xfrm>
              <a:off x="8153" y="0"/>
              <a:ext cx="1380605" cy="884214"/>
            </a:xfrm>
            <a:custGeom>
              <a:avLst/>
              <a:gdLst/>
              <a:ahLst/>
              <a:cxnLst/>
              <a:rect l="l" t="t" r="r" b="b"/>
              <a:pathLst>
                <a:path w="1380605" h="884214">
                  <a:moveTo>
                    <a:pt x="235064" y="0"/>
                  </a:moveTo>
                  <a:lnTo>
                    <a:pt x="1145541" y="0"/>
                  </a:lnTo>
                  <a:cubicBezTo>
                    <a:pt x="1168960" y="0"/>
                    <a:pt x="1189275" y="16176"/>
                    <a:pt x="1194521" y="39000"/>
                  </a:cubicBezTo>
                  <a:lnTo>
                    <a:pt x="1379795" y="845213"/>
                  </a:lnTo>
                  <a:cubicBezTo>
                    <a:pt x="1381969" y="854672"/>
                    <a:pt x="1379713" y="864606"/>
                    <a:pt x="1373668" y="872198"/>
                  </a:cubicBezTo>
                  <a:cubicBezTo>
                    <a:pt x="1367622" y="879791"/>
                    <a:pt x="1358446" y="884214"/>
                    <a:pt x="1348741" y="884214"/>
                  </a:cubicBezTo>
                  <a:lnTo>
                    <a:pt x="31864" y="884214"/>
                  </a:lnTo>
                  <a:cubicBezTo>
                    <a:pt x="22159" y="884214"/>
                    <a:pt x="12983" y="879791"/>
                    <a:pt x="6937" y="872198"/>
                  </a:cubicBezTo>
                  <a:cubicBezTo>
                    <a:pt x="892" y="864606"/>
                    <a:pt x="-1364" y="854672"/>
                    <a:pt x="810" y="845213"/>
                  </a:cubicBezTo>
                  <a:lnTo>
                    <a:pt x="186084" y="39000"/>
                  </a:lnTo>
                  <a:cubicBezTo>
                    <a:pt x="191330" y="16176"/>
                    <a:pt x="211645" y="0"/>
                    <a:pt x="235064" y="0"/>
                  </a:cubicBezTo>
                  <a:close/>
                </a:path>
              </a:pathLst>
            </a:custGeom>
            <a:solidFill>
              <a:srgbClr val="86AB8A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-38100"/>
              <a:ext cx="1142911" cy="9223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451134" y="2136666"/>
            <a:ext cx="1779134" cy="6106824"/>
            <a:chOff x="0" y="0"/>
            <a:chExt cx="468578" cy="160838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68578" cy="1608382"/>
            </a:xfrm>
            <a:custGeom>
              <a:avLst/>
              <a:gdLst/>
              <a:ahLst/>
              <a:cxnLst/>
              <a:rect l="l" t="t" r="r" b="b"/>
              <a:pathLst>
                <a:path w="468578" h="1608382">
                  <a:moveTo>
                    <a:pt x="208872" y="0"/>
                  </a:moveTo>
                  <a:lnTo>
                    <a:pt x="259706" y="0"/>
                  </a:lnTo>
                  <a:cubicBezTo>
                    <a:pt x="315102" y="0"/>
                    <a:pt x="368230" y="22006"/>
                    <a:pt x="407401" y="61177"/>
                  </a:cubicBezTo>
                  <a:cubicBezTo>
                    <a:pt x="446572" y="100349"/>
                    <a:pt x="468578" y="153476"/>
                    <a:pt x="468578" y="208872"/>
                  </a:cubicBezTo>
                  <a:lnTo>
                    <a:pt x="468578" y="1399509"/>
                  </a:lnTo>
                  <a:cubicBezTo>
                    <a:pt x="468578" y="1454906"/>
                    <a:pt x="446572" y="1508033"/>
                    <a:pt x="407401" y="1547204"/>
                  </a:cubicBezTo>
                  <a:cubicBezTo>
                    <a:pt x="368230" y="1586376"/>
                    <a:pt x="315102" y="1608382"/>
                    <a:pt x="259706" y="1608382"/>
                  </a:cubicBezTo>
                  <a:lnTo>
                    <a:pt x="208872" y="1608382"/>
                  </a:lnTo>
                  <a:cubicBezTo>
                    <a:pt x="153476" y="1608382"/>
                    <a:pt x="100349" y="1586376"/>
                    <a:pt x="61177" y="1547204"/>
                  </a:cubicBezTo>
                  <a:cubicBezTo>
                    <a:pt x="22006" y="1508033"/>
                    <a:pt x="0" y="1454906"/>
                    <a:pt x="0" y="1399509"/>
                  </a:cubicBezTo>
                  <a:lnTo>
                    <a:pt x="0" y="208872"/>
                  </a:lnTo>
                  <a:cubicBezTo>
                    <a:pt x="0" y="153476"/>
                    <a:pt x="22006" y="100349"/>
                    <a:pt x="61177" y="61177"/>
                  </a:cubicBezTo>
                  <a:cubicBezTo>
                    <a:pt x="100349" y="22006"/>
                    <a:pt x="153476" y="0"/>
                    <a:pt x="208872" y="0"/>
                  </a:cubicBezTo>
                  <a:close/>
                </a:path>
              </a:pathLst>
            </a:custGeom>
            <a:solidFill>
              <a:srgbClr val="C7E4C9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468578" cy="16464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376184" y="2098566"/>
            <a:ext cx="3060224" cy="1044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spc="63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Inersimasunut katsorsaavik siunnersuisarfiutigisoq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502583" y="1883153"/>
            <a:ext cx="1774245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2099" b="1" spc="67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Tusaannga</a:t>
            </a:r>
            <a:endParaRPr lang="en-US" sz="2099" b="1" spc="67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325653" y="2238597"/>
            <a:ext cx="3060597" cy="87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</a:pPr>
            <a:r>
              <a:rPr lang="en-US" sz="1999" b="1" spc="63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Ilinniartunut katsorsaavik siunnersuisarfiutigisoq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11172" y="1695684"/>
            <a:ext cx="2736952" cy="1066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58"/>
              </a:lnSpc>
            </a:pPr>
            <a:r>
              <a:rPr lang="en-US" sz="1799" b="1" spc="57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Meeqqanut inuusuttunullu katsorsaavik siunnersuisarfiutigisoq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80485" y="3187743"/>
            <a:ext cx="2965806" cy="5238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633" lvl="1" indent="-161817" algn="l">
              <a:lnSpc>
                <a:spcPts val="2248"/>
              </a:lnSpc>
              <a:buFont typeface="Arial"/>
              <a:buChar char="•"/>
            </a:pPr>
            <a:r>
              <a:rPr lang="en-US" sz="1498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Napparsimanermit imalt. annaasaqarnermik kinguneranik aliasuuteqartut </a:t>
            </a:r>
          </a:p>
          <a:p>
            <a:pPr algn="l">
              <a:lnSpc>
                <a:spcPts val="2248"/>
              </a:lnSpc>
            </a:pPr>
            <a:endParaRPr lang="en-US" sz="1498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marL="323633" lvl="1" indent="-161817" algn="l">
              <a:lnSpc>
                <a:spcPts val="2248"/>
              </a:lnSpc>
              <a:buFont typeface="Arial"/>
              <a:buChar char="•"/>
            </a:pPr>
            <a:r>
              <a:rPr lang="en-US" sz="1498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Persuttarneqarsimasut imalt. kinguaassiutitigut atornerlunneqarsimasut </a:t>
            </a:r>
          </a:p>
          <a:p>
            <a:pPr algn="l">
              <a:lnSpc>
                <a:spcPts val="2248"/>
              </a:lnSpc>
            </a:pPr>
            <a:endParaRPr lang="en-US" sz="1498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marL="323633" lvl="1" indent="-161817" algn="l">
              <a:lnSpc>
                <a:spcPts val="2248"/>
              </a:lnSpc>
              <a:buFont typeface="Arial"/>
              <a:buChar char="•"/>
            </a:pPr>
            <a:r>
              <a:rPr lang="en-US" sz="1498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Killiliussat qaangerlungit kinguaassiutitigut tunngasunik imalt. sakkortuumik pissusilersortut</a:t>
            </a:r>
          </a:p>
          <a:p>
            <a:pPr algn="l">
              <a:lnSpc>
                <a:spcPts val="2248"/>
              </a:lnSpc>
            </a:pPr>
            <a:endParaRPr lang="en-US" sz="1498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marL="323633" lvl="1" indent="-161817" algn="l">
              <a:lnSpc>
                <a:spcPts val="2249"/>
              </a:lnSpc>
              <a:buFont typeface="Arial"/>
              <a:buChar char="•"/>
            </a:pPr>
            <a:r>
              <a:rPr lang="en-US" sz="1498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Misigisimasaminnut sakkortuunut kingunerluuteqarnermikkut imminut navianartorsiortittut, imminulluunnit toqunnissamik eqqarsaateqartut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36993" y="3682814"/>
            <a:ext cx="2637915" cy="398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850" lvl="1" indent="-161925" algn="l">
              <a:lnSpc>
                <a:spcPts val="2250"/>
              </a:lnSpc>
              <a:buFont typeface="Arial"/>
              <a:buChar char="•"/>
            </a:pPr>
            <a:r>
              <a:rPr lang="en-US" sz="1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Napparsimanermik annaasaqarnermilluunnit kinguneranik aliasuuteqartut</a:t>
            </a:r>
          </a:p>
          <a:p>
            <a:pPr algn="l">
              <a:lnSpc>
                <a:spcPts val="2250"/>
              </a:lnSpc>
            </a:pPr>
            <a:endParaRPr lang="en-US" sz="1500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marL="323850" lvl="1" indent="-161925" algn="l">
              <a:lnSpc>
                <a:spcPts val="2250"/>
              </a:lnSpc>
              <a:buFont typeface="Arial"/>
              <a:buChar char="•"/>
            </a:pPr>
            <a:r>
              <a:rPr lang="en-US" sz="1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Misilitsinnissamut annilaanganermik peqartut</a:t>
            </a:r>
          </a:p>
          <a:p>
            <a:pPr algn="l">
              <a:lnSpc>
                <a:spcPts val="2250"/>
              </a:lnSpc>
            </a:pPr>
            <a:endParaRPr lang="en-US" sz="1500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marL="323850" lvl="1" indent="-161925" algn="l">
              <a:lnSpc>
                <a:spcPts val="2250"/>
              </a:lnSpc>
              <a:buFont typeface="Arial"/>
              <a:buChar char="•"/>
            </a:pPr>
            <a:r>
              <a:rPr lang="en-US" sz="1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Aliasuuteqarneq, nikallunganeq kamaqarnerlu </a:t>
            </a:r>
          </a:p>
          <a:p>
            <a:pPr algn="l">
              <a:lnSpc>
                <a:spcPts val="2250"/>
              </a:lnSpc>
            </a:pPr>
            <a:endParaRPr lang="en-US" sz="1500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marL="323850" lvl="1" indent="-161925" algn="l">
              <a:lnSpc>
                <a:spcPts val="2250"/>
              </a:lnSpc>
              <a:buFont typeface="Arial"/>
              <a:buChar char="•"/>
            </a:pPr>
            <a:r>
              <a:rPr lang="en-US" sz="1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Kiserliortut</a:t>
            </a:r>
          </a:p>
          <a:p>
            <a:pPr algn="l">
              <a:lnSpc>
                <a:spcPts val="2250"/>
              </a:lnSpc>
            </a:pPr>
            <a:endParaRPr lang="en-US" sz="1500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marL="323850" lvl="1" indent="-161925" algn="l">
              <a:lnSpc>
                <a:spcPts val="2250"/>
              </a:lnSpc>
              <a:buFont typeface="Arial"/>
              <a:buChar char="•"/>
            </a:pPr>
            <a:r>
              <a:rPr lang="en-US" sz="1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Traumatiske oplevelser </a:t>
            </a:r>
          </a:p>
          <a:p>
            <a:pPr algn="l">
              <a:lnSpc>
                <a:spcPts val="2250"/>
              </a:lnSpc>
            </a:pPr>
            <a:endParaRPr lang="en-US" sz="1500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9506493" y="3516381"/>
            <a:ext cx="2361703" cy="4686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635" lvl="1" indent="-161817" algn="l">
              <a:lnSpc>
                <a:spcPts val="2248"/>
              </a:lnSpc>
              <a:buFont typeface="Arial"/>
              <a:buChar char="•"/>
            </a:pPr>
            <a:r>
              <a:rPr lang="en-US" sz="14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Persuttarneqarsimasut kinguaassiutitigut atornerlunneqarsimasut </a:t>
            </a:r>
          </a:p>
          <a:p>
            <a:pPr algn="l">
              <a:lnSpc>
                <a:spcPts val="2248"/>
              </a:lnSpc>
            </a:pPr>
            <a:endParaRPr lang="en-US" sz="1499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marL="323635" lvl="1" indent="-161817" algn="l">
              <a:lnSpc>
                <a:spcPts val="2248"/>
              </a:lnSpc>
              <a:buFont typeface="Arial"/>
              <a:buChar char="•"/>
            </a:pPr>
            <a:r>
              <a:rPr lang="en-US" sz="14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Napparsimanermik annaasaqarnermilluunnit kinguneranik aliasuuteqartut </a:t>
            </a:r>
          </a:p>
          <a:p>
            <a:pPr algn="l">
              <a:lnSpc>
                <a:spcPts val="2248"/>
              </a:lnSpc>
            </a:pPr>
            <a:endParaRPr lang="en-US" sz="1499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marL="323635" lvl="1" indent="-161817" algn="l">
              <a:lnSpc>
                <a:spcPts val="2248"/>
              </a:lnSpc>
              <a:buFont typeface="Arial"/>
              <a:buChar char="•"/>
            </a:pPr>
            <a:r>
              <a:rPr lang="en-US" sz="14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Meeraanermit kinguaassiutitigut atornerlunneqarsimanermit kingunerlutsitsisut </a:t>
            </a:r>
          </a:p>
          <a:p>
            <a:pPr algn="l">
              <a:lnSpc>
                <a:spcPts val="2248"/>
              </a:lnSpc>
            </a:pPr>
            <a:endParaRPr lang="en-US" sz="1499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marL="323635" lvl="1" indent="-161817" algn="l">
              <a:lnSpc>
                <a:spcPts val="2248"/>
              </a:lnSpc>
              <a:buFont typeface="Arial"/>
              <a:buChar char="•"/>
            </a:pPr>
            <a:r>
              <a:rPr lang="en-US" sz="14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Qanigisaminnut persuttaasartut </a:t>
            </a:r>
          </a:p>
          <a:p>
            <a:pPr algn="l">
              <a:lnSpc>
                <a:spcPts val="2248"/>
              </a:lnSpc>
            </a:pPr>
            <a:endParaRPr lang="en-US" sz="1499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5200355" y="3168693"/>
            <a:ext cx="2460447" cy="3118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850" lvl="1" indent="-161925" algn="l">
              <a:lnSpc>
                <a:spcPts val="2520"/>
              </a:lnSpc>
              <a:buFont typeface="Arial"/>
              <a:buChar char="•"/>
            </a:pPr>
            <a:r>
              <a:rPr lang="en-US" sz="1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Oqarasuaatikkut siunnersuisarfik</a:t>
            </a:r>
          </a:p>
          <a:p>
            <a:pPr algn="l">
              <a:lnSpc>
                <a:spcPts val="2520"/>
              </a:lnSpc>
            </a:pPr>
            <a:endParaRPr lang="en-US" sz="1500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marL="323850" lvl="1" indent="-161925" algn="l">
              <a:lnSpc>
                <a:spcPts val="2520"/>
              </a:lnSpc>
              <a:buFont typeface="Arial"/>
              <a:buChar char="•"/>
            </a:pPr>
            <a:r>
              <a:rPr lang="en-US" sz="1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Innuttaasunut tamanut oqaloqateqarnissamik siunnersorneqarnissamik pisariaqartitsisunut neqeroorut kinaassutsimik isertuussisoq akeqanngitsorlu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759951" y="2284964"/>
            <a:ext cx="1107646" cy="5810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85"/>
              </a:lnSpc>
            </a:pPr>
            <a:r>
              <a:rPr lang="en-US" sz="3821" b="1" spc="118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</a:t>
            </a:r>
          </a:p>
          <a:p>
            <a:pPr algn="ctr">
              <a:lnSpc>
                <a:spcPts val="4585"/>
              </a:lnSpc>
            </a:pPr>
            <a:r>
              <a:rPr lang="en-US" sz="3821" b="1" spc="118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N</a:t>
            </a:r>
          </a:p>
          <a:p>
            <a:pPr algn="ctr">
              <a:lnSpc>
                <a:spcPts val="4585"/>
              </a:lnSpc>
            </a:pPr>
            <a:r>
              <a:rPr lang="en-US" sz="3821" b="1" spc="118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U</a:t>
            </a:r>
          </a:p>
          <a:p>
            <a:pPr algn="ctr">
              <a:lnSpc>
                <a:spcPts val="4585"/>
              </a:lnSpc>
            </a:pPr>
            <a:r>
              <a:rPr lang="en-US" sz="3821" b="1" spc="118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L</a:t>
            </a:r>
          </a:p>
          <a:p>
            <a:pPr algn="ctr">
              <a:lnSpc>
                <a:spcPts val="4585"/>
              </a:lnSpc>
            </a:pPr>
            <a:r>
              <a:rPr lang="en-US" sz="3821" b="1" spc="118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E</a:t>
            </a:r>
          </a:p>
          <a:p>
            <a:pPr algn="ctr">
              <a:lnSpc>
                <a:spcPts val="4585"/>
              </a:lnSpc>
            </a:pPr>
            <a:r>
              <a:rPr lang="en-US" sz="3821" b="1" spc="118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R</a:t>
            </a:r>
          </a:p>
          <a:p>
            <a:pPr algn="ctr">
              <a:lnSpc>
                <a:spcPts val="4585"/>
              </a:lnSpc>
            </a:pPr>
            <a:r>
              <a:rPr lang="en-US" sz="3821" b="1" spc="118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</a:t>
            </a:r>
          </a:p>
          <a:p>
            <a:pPr algn="ctr">
              <a:lnSpc>
                <a:spcPts val="4585"/>
              </a:lnSpc>
            </a:pPr>
            <a:r>
              <a:rPr lang="en-US" sz="3821" b="1" spc="118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V</a:t>
            </a:r>
          </a:p>
          <a:p>
            <a:pPr algn="ctr">
              <a:lnSpc>
                <a:spcPts val="4585"/>
              </a:lnSpc>
            </a:pPr>
            <a:r>
              <a:rPr lang="en-US" sz="3821" b="1" spc="118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</a:t>
            </a:r>
          </a:p>
          <a:p>
            <a:pPr algn="ctr">
              <a:lnSpc>
                <a:spcPts val="4586"/>
              </a:lnSpc>
            </a:pPr>
            <a:r>
              <a:rPr lang="en-US" sz="3821" b="1" spc="12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K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043867" y="3516381"/>
            <a:ext cx="2417755" cy="4686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635" lvl="1" indent="-161817" algn="l">
              <a:lnSpc>
                <a:spcPts val="2248"/>
              </a:lnSpc>
              <a:buFont typeface="Arial"/>
              <a:buChar char="•"/>
            </a:pPr>
            <a:r>
              <a:rPr lang="en-US" sz="14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Spiralilersuisoqarsimanermit eqqungaasut </a:t>
            </a:r>
          </a:p>
          <a:p>
            <a:pPr algn="l">
              <a:lnSpc>
                <a:spcPts val="2248"/>
              </a:lnSpc>
            </a:pPr>
            <a:endParaRPr lang="en-US" sz="1499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marL="323635" lvl="1" indent="-161817" algn="l">
              <a:lnSpc>
                <a:spcPts val="2248"/>
              </a:lnSpc>
              <a:buFont typeface="Arial"/>
              <a:buChar char="•"/>
            </a:pPr>
            <a:r>
              <a:rPr lang="en-US" sz="14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Misigisimasaminnut sakkortuunut kingunerluuteqarnermikkut imminut navianartorsiortittut, imminulluunnit toqunnissamik eqqarsaateqartut</a:t>
            </a:r>
          </a:p>
          <a:p>
            <a:pPr algn="l">
              <a:lnSpc>
                <a:spcPts val="2248"/>
              </a:lnSpc>
            </a:pPr>
            <a:endParaRPr lang="en-US" sz="1499">
              <a:solidFill>
                <a:srgbClr val="FFFFFF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  <a:p>
            <a:pPr marL="323635" lvl="1" indent="-161817" algn="l">
              <a:lnSpc>
                <a:spcPts val="2248"/>
              </a:lnSpc>
              <a:buFont typeface="Arial"/>
              <a:buChar char="•"/>
            </a:pPr>
            <a:r>
              <a:rPr lang="en-US" sz="14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Meeqqanut inuusuttunullu kinguaassiutitigut kanngutsaatsuliortut eqqarsaateqartullu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5383818" y="6459751"/>
            <a:ext cx="1676664" cy="2081376"/>
            <a:chOff x="0" y="0"/>
            <a:chExt cx="6732105" cy="835709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732143" cy="8357108"/>
            </a:xfrm>
            <a:custGeom>
              <a:avLst/>
              <a:gdLst/>
              <a:ahLst/>
              <a:cxnLst/>
              <a:rect l="l" t="t" r="r" b="b"/>
              <a:pathLst>
                <a:path w="6732143" h="8357108">
                  <a:moveTo>
                    <a:pt x="0" y="0"/>
                  </a:moveTo>
                  <a:lnTo>
                    <a:pt x="6732143" y="0"/>
                  </a:lnTo>
                  <a:lnTo>
                    <a:pt x="6732143" y="8357108"/>
                  </a:lnTo>
                  <a:lnTo>
                    <a:pt x="0" y="83571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kl-GL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32415" y="644278"/>
            <a:ext cx="14023170" cy="1402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9"/>
              </a:lnSpc>
            </a:pPr>
            <a:r>
              <a:rPr lang="en-US" sz="4049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Inuit </a:t>
            </a:r>
            <a:r>
              <a:rPr lang="en-US" sz="4049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innarluuteqartut</a:t>
            </a:r>
            <a:r>
              <a:rPr lang="en-US" sz="4049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4049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innorluuteqartullu</a:t>
            </a:r>
            <a:r>
              <a:rPr lang="en-US" sz="4049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4049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aamma</a:t>
            </a:r>
            <a:r>
              <a:rPr lang="en-US" sz="4049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 </a:t>
            </a:r>
            <a:r>
              <a:rPr lang="en-US" sz="4049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sullitaraagut</a:t>
            </a:r>
            <a:endParaRPr lang="en-US" sz="4049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16647" y="2419104"/>
            <a:ext cx="17671353" cy="895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4" lvl="1" indent="-280672" algn="l">
              <a:lnSpc>
                <a:spcPts val="3640"/>
              </a:lnSpc>
              <a:buFont typeface="Arial"/>
              <a:buChar char="•"/>
            </a:pPr>
            <a:r>
              <a:rPr lang="en-US" sz="2600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Inulerivik toqqaannartumik innarluutilinnut neqeroorutaanngilaq - taamaattoq sullitagut ilaqarput innarluuteqartunik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95436" y="3469393"/>
            <a:ext cx="3296468" cy="2906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56"/>
              </a:lnSpc>
              <a:spcBef>
                <a:spcPct val="0"/>
              </a:spcBef>
            </a:pPr>
            <a:r>
              <a:rPr lang="en-US" sz="168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Tarnikkut</a:t>
            </a:r>
            <a:r>
              <a:rPr lang="en-US" sz="168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68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atungarliorneq</a:t>
            </a:r>
            <a:endParaRPr lang="en-US" sz="1682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96794" y="3203125"/>
            <a:ext cx="2063800" cy="290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56"/>
              </a:lnSpc>
              <a:spcBef>
                <a:spcPct val="0"/>
              </a:spcBef>
            </a:pPr>
            <a:r>
              <a:rPr lang="en-US" sz="168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Kingunerluutit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832374" y="3760020"/>
            <a:ext cx="1949055" cy="2741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16"/>
              </a:lnSpc>
              <a:spcBef>
                <a:spcPct val="0"/>
              </a:spcBef>
            </a:pPr>
            <a:r>
              <a:rPr lang="en-US" sz="158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Annilaanganeq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32374" y="4193199"/>
            <a:ext cx="867670" cy="274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6"/>
              </a:lnSpc>
              <a:spcBef>
                <a:spcPct val="0"/>
              </a:spcBef>
            </a:pPr>
            <a:r>
              <a:rPr lang="en-US" sz="158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Aliasuut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191209" y="3635194"/>
            <a:ext cx="2815201" cy="228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1"/>
              </a:lnSpc>
              <a:spcBef>
                <a:spcPct val="0"/>
              </a:spcBef>
            </a:pPr>
            <a:r>
              <a:rPr lang="en-US" sz="134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Artukkerneqarnermik qisuarianeq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700044" y="4469333"/>
            <a:ext cx="4503332" cy="2741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16"/>
              </a:lnSpc>
              <a:spcBef>
                <a:spcPct val="0"/>
              </a:spcBef>
            </a:pPr>
            <a:r>
              <a:rPr lang="en-US" sz="158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Kinguaassiutitigut</a:t>
            </a:r>
            <a:r>
              <a:rPr lang="en-US" sz="158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58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qaangiiffigineqarneq</a:t>
            </a:r>
            <a:endParaRPr lang="en-US" sz="1582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3610694" y="3116774"/>
            <a:ext cx="4200823" cy="2510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6"/>
              </a:lnSpc>
              <a:spcBef>
                <a:spcPct val="0"/>
              </a:spcBef>
            </a:pPr>
            <a:r>
              <a:rPr lang="en-US" sz="148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Attaveqarnikkut</a:t>
            </a:r>
            <a:r>
              <a:rPr lang="en-US" sz="148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48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ajornartorsiorneq</a:t>
            </a:r>
            <a:endParaRPr lang="en-US" sz="1482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696390" y="4320523"/>
            <a:ext cx="2008361" cy="2741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16"/>
              </a:lnSpc>
              <a:spcBef>
                <a:spcPct val="0"/>
              </a:spcBef>
            </a:pPr>
            <a:r>
              <a:rPr lang="en-US" sz="158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Aporaannerit</a:t>
            </a:r>
            <a:endParaRPr lang="en-US" sz="1582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3351941" y="4034137"/>
            <a:ext cx="4318497" cy="2741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16"/>
              </a:lnSpc>
              <a:spcBef>
                <a:spcPct val="0"/>
              </a:spcBef>
            </a:pPr>
            <a:r>
              <a:rPr lang="en-US" sz="158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Napparsimanermik</a:t>
            </a:r>
            <a:r>
              <a:rPr lang="en-US" sz="158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58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katsorsartinneq</a:t>
            </a:r>
            <a:endParaRPr lang="en-US" sz="1582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16647" y="5039571"/>
            <a:ext cx="16230600" cy="3282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53" lvl="1" indent="-280677" algn="just">
              <a:lnSpc>
                <a:spcPts val="4576"/>
              </a:lnSpc>
              <a:buFont typeface="Arial"/>
              <a:buChar char="•"/>
            </a:pPr>
            <a:r>
              <a:rPr lang="en-US" sz="26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Innarluutilik</a:t>
            </a:r>
            <a:r>
              <a:rPr lang="en-US" sz="26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6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tarnikkut</a:t>
            </a:r>
            <a:r>
              <a:rPr lang="en-US" sz="26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6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ajornartorsiutinik</a:t>
            </a:r>
            <a:r>
              <a:rPr lang="en-US" sz="26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6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nalaataqarsimappat</a:t>
            </a:r>
            <a:endParaRPr lang="en-US" sz="2600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561353" lvl="1" indent="-280677" algn="just">
              <a:lnSpc>
                <a:spcPts val="4576"/>
              </a:lnSpc>
              <a:buFont typeface="Arial"/>
              <a:buChar char="•"/>
            </a:pPr>
            <a:r>
              <a:rPr lang="en-US" sz="26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Pingaaruteqarpoq</a:t>
            </a:r>
            <a:r>
              <a:rPr lang="en-US" sz="26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6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suliatigut</a:t>
            </a:r>
            <a:r>
              <a:rPr lang="en-US" sz="26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6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killissagut</a:t>
            </a:r>
            <a:r>
              <a:rPr lang="en-US" sz="26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6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ilisimaarinissaat</a:t>
            </a:r>
            <a:endParaRPr lang="en-US" sz="2600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561353" lvl="1" indent="-280677" algn="just">
              <a:lnSpc>
                <a:spcPts val="3978"/>
              </a:lnSpc>
              <a:buFont typeface="Arial"/>
              <a:buChar char="•"/>
            </a:pPr>
            <a:r>
              <a:rPr lang="en-US" sz="26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Innarluutilinnik</a:t>
            </a:r>
            <a:r>
              <a:rPr lang="en-US" sz="26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6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tigusisinnaavugut</a:t>
            </a:r>
            <a:r>
              <a:rPr lang="en-US" sz="26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- </a:t>
            </a:r>
            <a:r>
              <a:rPr lang="en-US" sz="26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taamaattoq</a:t>
            </a:r>
            <a:r>
              <a:rPr lang="en-US" sz="26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6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piginnaasaqarfiginngisatsinnik</a:t>
            </a:r>
            <a:r>
              <a:rPr lang="en-US" sz="26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6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piginnaasaqartuusaarluta</a:t>
            </a:r>
            <a:r>
              <a:rPr lang="en-US" sz="26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6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iliussanngilagut</a:t>
            </a:r>
            <a:endParaRPr lang="en-US" sz="2600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561353" lvl="1" indent="-280677" algn="just">
              <a:lnSpc>
                <a:spcPts val="4576"/>
              </a:lnSpc>
              <a:buFont typeface="Arial"/>
              <a:buChar char="•"/>
            </a:pPr>
            <a:r>
              <a:rPr lang="en-US" sz="26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Pingaaruteqarpoq</a:t>
            </a:r>
            <a:r>
              <a:rPr lang="en-US" sz="26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6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inuup</a:t>
            </a:r>
            <a:r>
              <a:rPr lang="en-US" sz="26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6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ataasiakkaap</a:t>
            </a:r>
            <a:r>
              <a:rPr lang="en-US" sz="26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6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pisariaqartitaa</a:t>
            </a:r>
            <a:r>
              <a:rPr lang="en-US" sz="26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6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aallaavigissallugu</a:t>
            </a:r>
            <a:r>
              <a:rPr lang="en-US" sz="26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- </a:t>
            </a:r>
            <a:r>
              <a:rPr lang="en-US" sz="26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Inuleriviullu</a:t>
            </a:r>
            <a:r>
              <a:rPr lang="en-US" sz="26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6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suliatigut</a:t>
            </a:r>
            <a:r>
              <a:rPr lang="en-US" sz="26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6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suna</a:t>
            </a:r>
            <a:r>
              <a:rPr lang="en-US" sz="26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6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neqeroorutigisinnaaneraa</a:t>
            </a:r>
            <a:r>
              <a:rPr lang="en-US" sz="26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47908" y="2099046"/>
            <a:ext cx="17243065" cy="7391505"/>
            <a:chOff x="-24531" y="-92460"/>
            <a:chExt cx="2539163" cy="1088451"/>
          </a:xfrm>
        </p:grpSpPr>
        <p:sp>
          <p:nvSpPr>
            <p:cNvPr id="15" name="Freeform 15"/>
            <p:cNvSpPr/>
            <p:nvPr/>
          </p:nvSpPr>
          <p:spPr>
            <a:xfrm>
              <a:off x="-24531" y="-92460"/>
              <a:ext cx="2514632" cy="995991"/>
            </a:xfrm>
            <a:custGeom>
              <a:avLst/>
              <a:gdLst/>
              <a:ahLst/>
              <a:cxnLst/>
              <a:rect l="l" t="t" r="r" b="b"/>
              <a:pathLst>
                <a:path w="2514632" h="995991">
                  <a:moveTo>
                    <a:pt x="8855" y="0"/>
                  </a:moveTo>
                  <a:lnTo>
                    <a:pt x="2505777" y="0"/>
                  </a:lnTo>
                  <a:cubicBezTo>
                    <a:pt x="2510667" y="0"/>
                    <a:pt x="2514632" y="3964"/>
                    <a:pt x="2514632" y="8855"/>
                  </a:cubicBezTo>
                  <a:lnTo>
                    <a:pt x="2514632" y="987136"/>
                  </a:lnTo>
                  <a:cubicBezTo>
                    <a:pt x="2514632" y="992027"/>
                    <a:pt x="2510667" y="995991"/>
                    <a:pt x="2505777" y="995991"/>
                  </a:cubicBezTo>
                  <a:lnTo>
                    <a:pt x="8855" y="995991"/>
                  </a:lnTo>
                  <a:cubicBezTo>
                    <a:pt x="6506" y="995991"/>
                    <a:pt x="4254" y="995058"/>
                    <a:pt x="2594" y="993398"/>
                  </a:cubicBezTo>
                  <a:cubicBezTo>
                    <a:pt x="933" y="991737"/>
                    <a:pt x="0" y="989485"/>
                    <a:pt x="0" y="987136"/>
                  </a:cubicBezTo>
                  <a:lnTo>
                    <a:pt x="0" y="8855"/>
                  </a:lnTo>
                  <a:cubicBezTo>
                    <a:pt x="0" y="6506"/>
                    <a:pt x="933" y="4254"/>
                    <a:pt x="2594" y="2594"/>
                  </a:cubicBezTo>
                  <a:cubicBezTo>
                    <a:pt x="4254" y="933"/>
                    <a:pt x="6506" y="0"/>
                    <a:pt x="8855" y="0"/>
                  </a:cubicBezTo>
                  <a:close/>
                </a:path>
              </a:pathLst>
            </a:custGeom>
            <a:solidFill>
              <a:srgbClr val="FFFDF5">
                <a:alpha val="20784"/>
              </a:srgbClr>
            </a:solidFill>
          </p:spPr>
          <p:txBody>
            <a:bodyPr/>
            <a:lstStyle/>
            <a:p>
              <a:endParaRPr lang="kl-GL" dirty="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2514632" cy="10055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5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43936" y="1168105"/>
            <a:ext cx="13452178" cy="8870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4"/>
              </a:lnSpc>
              <a:spcBef>
                <a:spcPct val="0"/>
              </a:spcBef>
            </a:pP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Innuttaasunut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samminunik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kiffartuussinernik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misilittakkat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:</a:t>
            </a:r>
          </a:p>
          <a:p>
            <a:pPr algn="l">
              <a:lnSpc>
                <a:spcPts val="4064"/>
              </a:lnSpc>
              <a:spcBef>
                <a:spcPct val="0"/>
              </a:spcBef>
            </a:pP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Innuttaasut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siusissumik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ikiortissarsiornissamut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periarfissaqarnissaat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.</a:t>
            </a:r>
          </a:p>
          <a:p>
            <a:pPr algn="l">
              <a:lnSpc>
                <a:spcPts val="4064"/>
              </a:lnSpc>
              <a:spcBef>
                <a:spcPct val="0"/>
              </a:spcBef>
            </a:pPr>
            <a:endParaRPr lang="en-US" sz="2207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l">
              <a:lnSpc>
                <a:spcPts val="4064"/>
              </a:lnSpc>
              <a:spcBef>
                <a:spcPct val="0"/>
              </a:spcBef>
            </a:pP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Tunngaviusumik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periutsit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:</a:t>
            </a:r>
          </a:p>
          <a:p>
            <a:pPr marL="476642" lvl="1" indent="-238321" algn="l">
              <a:lnSpc>
                <a:spcPts val="4064"/>
              </a:lnSpc>
              <a:spcBef>
                <a:spcPct val="0"/>
              </a:spcBef>
              <a:buFont typeface="Arial"/>
              <a:buChar char="•"/>
            </a:pP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Ajornanngitsumik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tapersersorneqarsinnaaneq</a:t>
            </a:r>
            <a:endParaRPr lang="en-US" sz="2207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76642" lvl="1" indent="-238321" algn="l">
              <a:lnSpc>
                <a:spcPts val="4064"/>
              </a:lnSpc>
              <a:buFont typeface="Arial"/>
              <a:buChar char="•"/>
            </a:pP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Kinaassutsimik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isertuussilluni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siunnersorneqarsinnaaneq</a:t>
            </a:r>
            <a:endParaRPr lang="en-US" sz="2207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76642" lvl="1" indent="-238321" algn="l">
              <a:lnSpc>
                <a:spcPts val="4064"/>
              </a:lnSpc>
              <a:buFont typeface="Arial"/>
              <a:buChar char="•"/>
            </a:pP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Ajornartorsiut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allivallaartinnagu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siusissumi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suliniuteqarneq</a:t>
            </a:r>
            <a:endParaRPr lang="en-US" sz="2207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76642" lvl="1" indent="-238321" algn="l">
              <a:lnSpc>
                <a:spcPts val="4064"/>
              </a:lnSpc>
              <a:buFont typeface="Arial"/>
              <a:buChar char="•"/>
            </a:pP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Siunnersuineq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misigissutsitigullu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tapersersuineq</a:t>
            </a:r>
            <a:endParaRPr lang="en-US" sz="2207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l">
              <a:lnSpc>
                <a:spcPts val="4064"/>
              </a:lnSpc>
            </a:pPr>
            <a:endParaRPr lang="en-US" sz="2207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l">
              <a:lnSpc>
                <a:spcPts val="4064"/>
              </a:lnSpc>
              <a:spcBef>
                <a:spcPct val="0"/>
              </a:spcBef>
            </a:pP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Sunniutaasunut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assersuutit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:</a:t>
            </a:r>
          </a:p>
          <a:p>
            <a:pPr marL="476642" lvl="1" indent="-238321" algn="l">
              <a:lnSpc>
                <a:spcPts val="4064"/>
              </a:lnSpc>
              <a:buFont typeface="Arial"/>
              <a:buChar char="•"/>
            </a:pP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Angajoqqaat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siunnersorneqarnissamik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ujartuisut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inissisimaneq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ajorsivitsinnagu</a:t>
            </a:r>
            <a:endParaRPr lang="en-US" sz="2207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76642" lvl="1" indent="-238321" algn="l">
              <a:lnSpc>
                <a:spcPts val="4064"/>
              </a:lnSpc>
              <a:buFont typeface="Arial"/>
              <a:buChar char="•"/>
            </a:pP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Inuusuttut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kiserliorlutik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misigingunik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ikioqqusut</a:t>
            </a:r>
            <a:endParaRPr lang="en-US" sz="2207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76642" lvl="1" indent="-238321" algn="l">
              <a:lnSpc>
                <a:spcPts val="4064"/>
              </a:lnSpc>
              <a:buFont typeface="Arial"/>
              <a:buChar char="•"/>
            </a:pP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Siusinaartumik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oqaloqateqarnerit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ajornartorsiut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kingusinnerusumi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allinissaanut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pinaversaartitsisut</a:t>
            </a:r>
            <a:endParaRPr lang="en-US" sz="2207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l">
              <a:lnSpc>
                <a:spcPts val="4064"/>
              </a:lnSpc>
              <a:spcBef>
                <a:spcPct val="0"/>
              </a:spcBef>
            </a:pP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Oqariartuut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pingaarneq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:</a:t>
            </a:r>
          </a:p>
          <a:p>
            <a:pPr algn="l">
              <a:lnSpc>
                <a:spcPts val="4064"/>
              </a:lnSpc>
              <a:spcBef>
                <a:spcPct val="0"/>
              </a:spcBef>
            </a:pP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Angajoqqaanik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isumaginnittunillu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siusissumi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tapersersuineq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</a:p>
          <a:p>
            <a:pPr algn="l">
              <a:lnSpc>
                <a:spcPts val="4064"/>
              </a:lnSpc>
              <a:spcBef>
                <a:spcPct val="0"/>
              </a:spcBef>
            </a:pP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meeqqanik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illersuinissamut</a:t>
            </a:r>
            <a:r>
              <a:rPr lang="en-US" sz="2207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07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pingaarutilerujussuuvoq</a:t>
            </a:r>
            <a:endParaRPr lang="en-US" sz="2207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4185158" y="7014225"/>
            <a:ext cx="5377255" cy="3024706"/>
          </a:xfrm>
          <a:custGeom>
            <a:avLst/>
            <a:gdLst/>
            <a:ahLst/>
            <a:cxnLst/>
            <a:rect l="l" t="t" r="r" b="b"/>
            <a:pathLst>
              <a:path w="5377255" h="3024706">
                <a:moveTo>
                  <a:pt x="0" y="0"/>
                </a:moveTo>
                <a:lnTo>
                  <a:pt x="5377255" y="0"/>
                </a:lnTo>
                <a:lnTo>
                  <a:pt x="5377255" y="3024706"/>
                </a:lnTo>
                <a:lnTo>
                  <a:pt x="0" y="30247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kl-GL"/>
          </a:p>
        </p:txBody>
      </p:sp>
      <p:grpSp>
        <p:nvGrpSpPr>
          <p:cNvPr id="4" name="Group 4"/>
          <p:cNvGrpSpPr/>
          <p:nvPr/>
        </p:nvGrpSpPr>
        <p:grpSpPr>
          <a:xfrm>
            <a:off x="2514600" y="-208589"/>
            <a:ext cx="13100749" cy="10386316"/>
            <a:chOff x="-33628" y="-9525"/>
            <a:chExt cx="1976021" cy="1466449"/>
          </a:xfrm>
        </p:grpSpPr>
        <p:sp>
          <p:nvSpPr>
            <p:cNvPr id="5" name="Freeform 5"/>
            <p:cNvSpPr/>
            <p:nvPr/>
          </p:nvSpPr>
          <p:spPr>
            <a:xfrm>
              <a:off x="-33628" y="196599"/>
              <a:ext cx="1942393" cy="1260325"/>
            </a:xfrm>
            <a:custGeom>
              <a:avLst/>
              <a:gdLst/>
              <a:ahLst/>
              <a:cxnLst/>
              <a:rect l="l" t="t" r="r" b="b"/>
              <a:pathLst>
                <a:path w="1942393" h="1260325">
                  <a:moveTo>
                    <a:pt x="10991" y="0"/>
                  </a:moveTo>
                  <a:lnTo>
                    <a:pt x="1931401" y="0"/>
                  </a:lnTo>
                  <a:cubicBezTo>
                    <a:pt x="1934316" y="0"/>
                    <a:pt x="1937112" y="1158"/>
                    <a:pt x="1939173" y="3219"/>
                  </a:cubicBezTo>
                  <a:cubicBezTo>
                    <a:pt x="1941235" y="5281"/>
                    <a:pt x="1942393" y="8076"/>
                    <a:pt x="1942393" y="10991"/>
                  </a:cubicBezTo>
                  <a:lnTo>
                    <a:pt x="1942393" y="1249334"/>
                  </a:lnTo>
                  <a:cubicBezTo>
                    <a:pt x="1942393" y="1252249"/>
                    <a:pt x="1941235" y="1255045"/>
                    <a:pt x="1939173" y="1257106"/>
                  </a:cubicBezTo>
                  <a:cubicBezTo>
                    <a:pt x="1937112" y="1259167"/>
                    <a:pt x="1934316" y="1260325"/>
                    <a:pt x="1931401" y="1260325"/>
                  </a:cubicBezTo>
                  <a:lnTo>
                    <a:pt x="10991" y="1260325"/>
                  </a:lnTo>
                  <a:cubicBezTo>
                    <a:pt x="4921" y="1260325"/>
                    <a:pt x="0" y="1255404"/>
                    <a:pt x="0" y="1249334"/>
                  </a:cubicBezTo>
                  <a:lnTo>
                    <a:pt x="0" y="10991"/>
                  </a:lnTo>
                  <a:cubicBezTo>
                    <a:pt x="0" y="8076"/>
                    <a:pt x="1158" y="5281"/>
                    <a:pt x="3219" y="3219"/>
                  </a:cubicBezTo>
                  <a:cubicBezTo>
                    <a:pt x="5281" y="1158"/>
                    <a:pt x="8076" y="0"/>
                    <a:pt x="10991" y="0"/>
                  </a:cubicBezTo>
                  <a:close/>
                </a:path>
              </a:pathLst>
            </a:custGeom>
            <a:solidFill>
              <a:srgbClr val="FFFDF5">
                <a:alpha val="20784"/>
              </a:srgbClr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1942393" cy="1269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501511" y="445324"/>
            <a:ext cx="15284977" cy="514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Innuttaasunik sullissivimmit misilittakkat</a:t>
            </a:r>
          </a:p>
        </p:txBody>
      </p:sp>
      <p:sp>
        <p:nvSpPr>
          <p:cNvPr id="8" name="Freeform 8"/>
          <p:cNvSpPr/>
          <p:nvPr/>
        </p:nvSpPr>
        <p:spPr>
          <a:xfrm>
            <a:off x="337461" y="76602"/>
            <a:ext cx="3754556" cy="4357952"/>
          </a:xfrm>
          <a:custGeom>
            <a:avLst/>
            <a:gdLst/>
            <a:ahLst/>
            <a:cxnLst/>
            <a:rect l="l" t="t" r="r" b="b"/>
            <a:pathLst>
              <a:path w="3754556" h="4357952">
                <a:moveTo>
                  <a:pt x="0" y="0"/>
                </a:moveTo>
                <a:lnTo>
                  <a:pt x="3754556" y="0"/>
                </a:lnTo>
                <a:lnTo>
                  <a:pt x="3754556" y="4357953"/>
                </a:lnTo>
                <a:lnTo>
                  <a:pt x="0" y="43579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0334" t="-6778"/>
            </a:stretch>
          </a:blipFill>
        </p:spPr>
        <p:txBody>
          <a:bodyPr/>
          <a:lstStyle/>
          <a:p>
            <a:endParaRPr lang="kl-GL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5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584674" y="570941"/>
            <a:ext cx="12722126" cy="7454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Inuit innarluuteqartut pillugit misilittakkat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32009" y="1836133"/>
            <a:ext cx="12841303" cy="2751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7056" lvl="1" indent="-248528" algn="l">
              <a:lnSpc>
                <a:spcPts val="4420"/>
              </a:lnSpc>
              <a:buFont typeface="Arial"/>
              <a:buChar char="•"/>
            </a:pPr>
            <a:r>
              <a:rPr lang="en-US" sz="230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Inulerivimmut</a:t>
            </a:r>
            <a:r>
              <a:rPr lang="en-US" sz="230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30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saaffiginnissutit</a:t>
            </a:r>
            <a:r>
              <a:rPr lang="en-US" sz="230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30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ataasiakkaatut</a:t>
            </a:r>
            <a:r>
              <a:rPr lang="en-US" sz="230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30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nalilersortarneri</a:t>
            </a:r>
            <a:endParaRPr lang="en-US" sz="2302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97056" lvl="1" indent="-248528" algn="l">
              <a:lnSpc>
                <a:spcPts val="4420"/>
              </a:lnSpc>
              <a:buFont typeface="Arial"/>
              <a:buChar char="•"/>
            </a:pPr>
            <a:r>
              <a:rPr lang="en-US" sz="230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Tassa </a:t>
            </a:r>
            <a:r>
              <a:rPr lang="en-US" sz="230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imaappoq</a:t>
            </a:r>
            <a:r>
              <a:rPr lang="en-US" sz="230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, </a:t>
            </a:r>
            <a:r>
              <a:rPr lang="en-US" sz="230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innarluuteqarneq</a:t>
            </a:r>
            <a:r>
              <a:rPr lang="en-US" sz="230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30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kisimi</a:t>
            </a:r>
            <a:r>
              <a:rPr lang="en-US" sz="230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30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itigartitsinissamut</a:t>
            </a:r>
            <a:r>
              <a:rPr lang="en-US" sz="230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30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pissutaassanngilaq</a:t>
            </a:r>
            <a:endParaRPr lang="en-US" sz="2302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97056" lvl="1" indent="-248528" algn="l">
              <a:lnSpc>
                <a:spcPts val="4420"/>
              </a:lnSpc>
              <a:buFont typeface="Arial"/>
              <a:buChar char="•"/>
            </a:pPr>
            <a:r>
              <a:rPr lang="en-US" sz="230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Inulerivimmut</a:t>
            </a:r>
            <a:r>
              <a:rPr lang="en-US" sz="230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30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innarluutilinnik</a:t>
            </a:r>
            <a:r>
              <a:rPr lang="en-US" sz="230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30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innersuunneqarsimasunik</a:t>
            </a:r>
            <a:r>
              <a:rPr lang="en-US" sz="230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30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suliaqarnermi</a:t>
            </a:r>
            <a:r>
              <a:rPr lang="en-US" sz="230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30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misilittagaqarpugut</a:t>
            </a:r>
            <a:endParaRPr lang="en-US" sz="2302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97056" lvl="1" indent="-248528" algn="l">
              <a:lnSpc>
                <a:spcPts val="4420"/>
              </a:lnSpc>
              <a:buFont typeface="Arial"/>
              <a:buChar char="•"/>
            </a:pPr>
            <a:r>
              <a:rPr lang="en-US" sz="230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Nalilersuinermi</a:t>
            </a:r>
            <a:r>
              <a:rPr lang="en-US" sz="230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30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qiviartarpagut</a:t>
            </a:r>
            <a:r>
              <a:rPr lang="en-US" sz="230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607993" y="4521637"/>
            <a:ext cx="2766104" cy="81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Katsorsaaneq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suna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pisariaqartinneqarlunilu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ujartorneqarpa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90600" y="-2705100"/>
            <a:ext cx="15724247" cy="12764578"/>
            <a:chOff x="0" y="-9525"/>
            <a:chExt cx="2315506" cy="1879674"/>
          </a:xfrm>
        </p:grpSpPr>
        <p:sp>
          <p:nvSpPr>
            <p:cNvPr id="6" name="Freeform 6"/>
            <p:cNvSpPr/>
            <p:nvPr/>
          </p:nvSpPr>
          <p:spPr>
            <a:xfrm>
              <a:off x="4208" y="609824"/>
              <a:ext cx="2311298" cy="1260325"/>
            </a:xfrm>
            <a:custGeom>
              <a:avLst/>
              <a:gdLst/>
              <a:ahLst/>
              <a:cxnLst/>
              <a:rect l="l" t="t" r="r" b="b"/>
              <a:pathLst>
                <a:path w="2311298" h="1260325">
                  <a:moveTo>
                    <a:pt x="9634" y="0"/>
                  </a:moveTo>
                  <a:lnTo>
                    <a:pt x="2301664" y="0"/>
                  </a:lnTo>
                  <a:cubicBezTo>
                    <a:pt x="2306985" y="0"/>
                    <a:pt x="2311298" y="4313"/>
                    <a:pt x="2311298" y="9634"/>
                  </a:cubicBezTo>
                  <a:lnTo>
                    <a:pt x="2311298" y="1250691"/>
                  </a:lnTo>
                  <a:cubicBezTo>
                    <a:pt x="2311298" y="1256012"/>
                    <a:pt x="2306985" y="1260325"/>
                    <a:pt x="2301664" y="1260325"/>
                  </a:cubicBezTo>
                  <a:lnTo>
                    <a:pt x="9634" y="1260325"/>
                  </a:lnTo>
                  <a:cubicBezTo>
                    <a:pt x="4313" y="1260325"/>
                    <a:pt x="0" y="1256012"/>
                    <a:pt x="0" y="1250691"/>
                  </a:cubicBezTo>
                  <a:lnTo>
                    <a:pt x="0" y="9634"/>
                  </a:lnTo>
                  <a:cubicBezTo>
                    <a:pt x="0" y="4313"/>
                    <a:pt x="4313" y="0"/>
                    <a:pt x="9634" y="0"/>
                  </a:cubicBezTo>
                  <a:close/>
                </a:path>
              </a:pathLst>
            </a:custGeom>
            <a:solidFill>
              <a:srgbClr val="FFFDF5">
                <a:alpha val="20784"/>
              </a:srgbClr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2311298" cy="1269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081740" y="7353300"/>
            <a:ext cx="2766104" cy="1092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Peqqissutsikkut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ajornartorsiuteqarpa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allanik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immikkut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ilisimasalimmik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pisariaqartitsisumik</a:t>
            </a:r>
            <a:endParaRPr lang="en-US" sz="1599" dirty="0">
              <a:solidFill>
                <a:srgbClr val="000000"/>
              </a:solidFill>
              <a:latin typeface="Open Sans 2"/>
              <a:ea typeface="Open Sans 2"/>
              <a:cs typeface="Open Sans 2"/>
              <a:sym typeface="Open Sans 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514600" y="5296972"/>
            <a:ext cx="2766104" cy="81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Inuk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eqqarsartaatsikkut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attaveqatigiinnikkullu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qanoq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piginnaasaqarpa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964081" y="7987617"/>
            <a:ext cx="2766104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Eqqarsartaatsikut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ajornartorsiut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sunaava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363200" y="7849504"/>
            <a:ext cx="2766104" cy="81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Inuk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pineqartoq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eqqamini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qanoq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ittunik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tapersersorteqarpa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229475" y="6010179"/>
            <a:ext cx="2766104" cy="81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Katsorsaasut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pisariaqartinneqartumik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piginnaaneqarpat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114277" y="6273769"/>
            <a:ext cx="4876768" cy="81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Inulerivik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suliami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assigiinngitsunit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suliaqartunit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ataatsimoorullugu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ingerlanneqartumi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peqataasinnaava</a:t>
            </a:r>
            <a:r>
              <a:rPr lang="en-US" sz="1599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?</a:t>
            </a:r>
          </a:p>
        </p:txBody>
      </p:sp>
      <p:sp>
        <p:nvSpPr>
          <p:cNvPr id="14" name="Freeform 14"/>
          <p:cNvSpPr/>
          <p:nvPr/>
        </p:nvSpPr>
        <p:spPr>
          <a:xfrm>
            <a:off x="12612527" y="6199039"/>
            <a:ext cx="5377255" cy="3024706"/>
          </a:xfrm>
          <a:custGeom>
            <a:avLst/>
            <a:gdLst/>
            <a:ahLst/>
            <a:cxnLst/>
            <a:rect l="l" t="t" r="r" b="b"/>
            <a:pathLst>
              <a:path w="5377255" h="3024706">
                <a:moveTo>
                  <a:pt x="0" y="0"/>
                </a:moveTo>
                <a:lnTo>
                  <a:pt x="5377255" y="0"/>
                </a:lnTo>
                <a:lnTo>
                  <a:pt x="5377255" y="3024706"/>
                </a:lnTo>
                <a:lnTo>
                  <a:pt x="0" y="30247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kl-GL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5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943600" y="541700"/>
            <a:ext cx="5440367" cy="4909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Inulerivimmi</a:t>
            </a:r>
            <a:r>
              <a:rPr lang="en-US" sz="3000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sulineq</a:t>
            </a:r>
            <a:endParaRPr lang="en-US" sz="3000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534470" y="1202517"/>
            <a:ext cx="15008080" cy="8238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6418" lvl="1" indent="-193209" algn="l">
              <a:lnSpc>
                <a:spcPts val="3295"/>
              </a:lnSpc>
              <a:buFont typeface="Arial"/>
              <a:buChar char="•"/>
            </a:pPr>
            <a:r>
              <a:rPr lang="en-US" sz="1789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Ilaqutariinnut tamakkiisumik tapersersuineq</a:t>
            </a:r>
          </a:p>
          <a:p>
            <a:pPr marL="386418" lvl="1" indent="-193209" algn="l">
              <a:lnSpc>
                <a:spcPts val="3295"/>
              </a:lnSpc>
              <a:buFont typeface="Arial"/>
              <a:buChar char="•"/>
            </a:pPr>
            <a:r>
              <a:rPr lang="en-US" sz="1789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Meeqqap ilaqutariillu ataatsimut isiginerat</a:t>
            </a:r>
          </a:p>
          <a:p>
            <a:pPr marL="386418" lvl="1" indent="-193209" algn="l">
              <a:lnSpc>
                <a:spcPts val="3295"/>
              </a:lnSpc>
              <a:buFont typeface="Arial"/>
              <a:buChar char="•"/>
            </a:pPr>
            <a:r>
              <a:rPr lang="en-US" sz="1789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Inooqatigiinnermi avatangiisit siammasissumik paasinerat</a:t>
            </a:r>
          </a:p>
          <a:p>
            <a:pPr marL="386418" lvl="1" indent="-193209" algn="l">
              <a:lnSpc>
                <a:spcPts val="3295"/>
              </a:lnSpc>
              <a:buFont typeface="Arial"/>
              <a:buChar char="•"/>
            </a:pPr>
            <a:r>
              <a:rPr lang="en-US" sz="1789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Sakkortuumik nalaataqarsimasunut aallaaveqartumik periuseqarneq</a:t>
            </a:r>
          </a:p>
          <a:p>
            <a:pPr marL="386418" lvl="1" indent="-193209" algn="l">
              <a:lnSpc>
                <a:spcPts val="3295"/>
              </a:lnSpc>
              <a:buFont typeface="Arial"/>
              <a:buChar char="•"/>
            </a:pPr>
            <a:r>
              <a:rPr lang="en-US" sz="1789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Ilaqutariit amerlasuut inuttut misigisaminnik inuiaqatigiittullu misigisimasanit </a:t>
            </a:r>
          </a:p>
          <a:p>
            <a:pPr algn="l">
              <a:lnSpc>
                <a:spcPts val="3295"/>
              </a:lnSpc>
            </a:pPr>
            <a:r>
              <a:rPr lang="en-US" sz="1789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      sakkortuunik ingerlateqqinneqartunik peqarput</a:t>
            </a:r>
          </a:p>
          <a:p>
            <a:pPr marL="386418" lvl="1" indent="-193209" algn="l">
              <a:lnSpc>
                <a:spcPts val="3295"/>
              </a:lnSpc>
              <a:buFont typeface="Arial"/>
              <a:buChar char="•"/>
            </a:pPr>
            <a:r>
              <a:rPr lang="en-US" sz="1789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Ajorunnaarsitsinissaq malitseqarpoq qanga pisimasunik paasinnissimanissamut</a:t>
            </a:r>
          </a:p>
          <a:p>
            <a:pPr marL="386418" lvl="1" indent="-193209" algn="l">
              <a:lnSpc>
                <a:spcPts val="3295"/>
              </a:lnSpc>
              <a:buFont typeface="Arial"/>
              <a:buChar char="•"/>
            </a:pPr>
            <a:r>
              <a:rPr lang="en-US" sz="1789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Periarfissaatillugu ilaqutariinnik nukittorsaaneq</a:t>
            </a:r>
          </a:p>
          <a:p>
            <a:pPr marL="386418" lvl="1" indent="-193209" algn="l">
              <a:lnSpc>
                <a:spcPts val="3295"/>
              </a:lnSpc>
              <a:buFont typeface="Arial"/>
              <a:buChar char="•"/>
            </a:pPr>
            <a:r>
              <a:rPr lang="en-US" sz="1789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Anguniagaanginnanngilaq illersuinissaq, aammali ajorunnaarsitsineq mamisarnerlu. </a:t>
            </a:r>
          </a:p>
          <a:p>
            <a:pPr algn="l">
              <a:lnSpc>
                <a:spcPts val="3295"/>
              </a:lnSpc>
            </a:pPr>
            <a:r>
              <a:rPr lang="en-US" sz="1789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      Ilaqutariittullu atassuteqaatit ingerlalluarteqqilernissaat.</a:t>
            </a:r>
          </a:p>
          <a:p>
            <a:pPr algn="l">
              <a:lnSpc>
                <a:spcPts val="3295"/>
              </a:lnSpc>
              <a:spcBef>
                <a:spcPct val="0"/>
              </a:spcBef>
            </a:pPr>
            <a:endParaRPr lang="en-US" sz="1789" b="1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l">
              <a:lnSpc>
                <a:spcPts val="3295"/>
              </a:lnSpc>
              <a:spcBef>
                <a:spcPct val="0"/>
              </a:spcBef>
            </a:pPr>
            <a:r>
              <a:rPr lang="en-US" sz="1789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Sullissivinnik allanik suleqateqarneq:</a:t>
            </a:r>
          </a:p>
          <a:p>
            <a:pPr marL="386418" lvl="1" indent="-193209" algn="l">
              <a:lnSpc>
                <a:spcPts val="3295"/>
              </a:lnSpc>
              <a:buFont typeface="Arial"/>
              <a:buChar char="•"/>
            </a:pPr>
            <a:r>
              <a:rPr lang="en-US" sz="1789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Kommuneni sullissiviit</a:t>
            </a:r>
          </a:p>
          <a:p>
            <a:pPr marL="386418" lvl="1" indent="-193209" algn="l">
              <a:lnSpc>
                <a:spcPts val="3295"/>
              </a:lnSpc>
              <a:buFont typeface="Arial"/>
              <a:buChar char="•"/>
            </a:pPr>
            <a:r>
              <a:rPr lang="en-US" sz="1789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Politiit</a:t>
            </a:r>
          </a:p>
          <a:p>
            <a:pPr marL="386418" lvl="1" indent="-193209" algn="l">
              <a:lnSpc>
                <a:spcPts val="3295"/>
              </a:lnSpc>
              <a:buFont typeface="Arial"/>
              <a:buChar char="•"/>
            </a:pPr>
            <a:r>
              <a:rPr lang="en-US" sz="1789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Peqqissutsimik suliaqartut</a:t>
            </a:r>
          </a:p>
          <a:p>
            <a:pPr marL="386418" lvl="1" indent="-193209" algn="l">
              <a:lnSpc>
                <a:spcPts val="3295"/>
              </a:lnSpc>
              <a:buFont typeface="Arial"/>
              <a:buChar char="•"/>
            </a:pPr>
            <a:r>
              <a:rPr lang="en-US" sz="1789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Najukkani peqatigiiffiit kattuffiillu</a:t>
            </a:r>
          </a:p>
          <a:p>
            <a:pPr algn="l">
              <a:lnSpc>
                <a:spcPts val="3295"/>
              </a:lnSpc>
              <a:spcBef>
                <a:spcPct val="0"/>
              </a:spcBef>
            </a:pPr>
            <a:endParaRPr lang="en-US" sz="1789" b="1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l">
              <a:lnSpc>
                <a:spcPts val="3295"/>
              </a:lnSpc>
              <a:spcBef>
                <a:spcPct val="0"/>
              </a:spcBef>
            </a:pPr>
            <a:r>
              <a:rPr lang="en-US" sz="1789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Oqariartuut pingaarneq:</a:t>
            </a:r>
          </a:p>
          <a:p>
            <a:pPr algn="l">
              <a:lnSpc>
                <a:spcPts val="3295"/>
              </a:lnSpc>
              <a:spcBef>
                <a:spcPct val="0"/>
              </a:spcBef>
            </a:pPr>
            <a:r>
              <a:rPr lang="en-US" sz="1789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Akuliunneq illersuinerinnaanngilaq - ilaqutariinnilli ajorunnaarsitsiniarneruvoq toqqissisimanermik patajaassutsimillu pilersitseqqinnissaq anguniarlugu.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39256" y="1200815"/>
            <a:ext cx="15609488" cy="8346356"/>
            <a:chOff x="0" y="0"/>
            <a:chExt cx="2408365" cy="128774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08365" cy="1287747"/>
            </a:xfrm>
            <a:custGeom>
              <a:avLst/>
              <a:gdLst/>
              <a:ahLst/>
              <a:cxnLst/>
              <a:rect l="l" t="t" r="r" b="b"/>
              <a:pathLst>
                <a:path w="2408365" h="1287747">
                  <a:moveTo>
                    <a:pt x="9687" y="0"/>
                  </a:moveTo>
                  <a:lnTo>
                    <a:pt x="2398678" y="0"/>
                  </a:lnTo>
                  <a:cubicBezTo>
                    <a:pt x="2401247" y="0"/>
                    <a:pt x="2403711" y="1021"/>
                    <a:pt x="2405527" y="2837"/>
                  </a:cubicBezTo>
                  <a:cubicBezTo>
                    <a:pt x="2407344" y="4654"/>
                    <a:pt x="2408365" y="7118"/>
                    <a:pt x="2408365" y="9687"/>
                  </a:cubicBezTo>
                  <a:lnTo>
                    <a:pt x="2408365" y="1278060"/>
                  </a:lnTo>
                  <a:cubicBezTo>
                    <a:pt x="2408365" y="1283410"/>
                    <a:pt x="2404028" y="1287747"/>
                    <a:pt x="2398678" y="1287747"/>
                  </a:cubicBezTo>
                  <a:lnTo>
                    <a:pt x="9687" y="1287747"/>
                  </a:lnTo>
                  <a:cubicBezTo>
                    <a:pt x="4337" y="1287747"/>
                    <a:pt x="0" y="1283410"/>
                    <a:pt x="0" y="1278060"/>
                  </a:cubicBezTo>
                  <a:lnTo>
                    <a:pt x="0" y="9687"/>
                  </a:lnTo>
                  <a:cubicBezTo>
                    <a:pt x="0" y="4337"/>
                    <a:pt x="4337" y="0"/>
                    <a:pt x="9687" y="0"/>
                  </a:cubicBezTo>
                  <a:close/>
                </a:path>
              </a:pathLst>
            </a:custGeom>
            <a:solidFill>
              <a:srgbClr val="FFFDF5">
                <a:alpha val="20784"/>
              </a:srgbClr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2408365" cy="12972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2915286" y="1450235"/>
            <a:ext cx="3627264" cy="6045440"/>
          </a:xfrm>
          <a:custGeom>
            <a:avLst/>
            <a:gdLst/>
            <a:ahLst/>
            <a:cxnLst/>
            <a:rect l="l" t="t" r="r" b="b"/>
            <a:pathLst>
              <a:path w="3627264" h="6045440">
                <a:moveTo>
                  <a:pt x="0" y="0"/>
                </a:moveTo>
                <a:lnTo>
                  <a:pt x="3627265" y="0"/>
                </a:lnTo>
                <a:lnTo>
                  <a:pt x="3627265" y="6045440"/>
                </a:lnTo>
                <a:lnTo>
                  <a:pt x="0" y="60454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8" name="Freeform 8"/>
          <p:cNvSpPr/>
          <p:nvPr/>
        </p:nvSpPr>
        <p:spPr>
          <a:xfrm>
            <a:off x="17527031" y="-269075"/>
            <a:ext cx="10825149" cy="10825149"/>
          </a:xfrm>
          <a:custGeom>
            <a:avLst/>
            <a:gdLst/>
            <a:ahLst/>
            <a:cxnLst/>
            <a:rect l="l" t="t" r="r" b="b"/>
            <a:pathLst>
              <a:path w="10825149" h="10825149">
                <a:moveTo>
                  <a:pt x="0" y="0"/>
                </a:moveTo>
                <a:lnTo>
                  <a:pt x="10825149" y="0"/>
                </a:lnTo>
                <a:lnTo>
                  <a:pt x="10825149" y="10825150"/>
                </a:lnTo>
                <a:lnTo>
                  <a:pt x="0" y="10825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9" name="Freeform 9"/>
          <p:cNvSpPr/>
          <p:nvPr/>
        </p:nvSpPr>
        <p:spPr>
          <a:xfrm>
            <a:off x="-10066918" y="-269075"/>
            <a:ext cx="10825149" cy="10825149"/>
          </a:xfrm>
          <a:custGeom>
            <a:avLst/>
            <a:gdLst/>
            <a:ahLst/>
            <a:cxnLst/>
            <a:rect l="l" t="t" r="r" b="b"/>
            <a:pathLst>
              <a:path w="10825149" h="10825149">
                <a:moveTo>
                  <a:pt x="0" y="0"/>
                </a:moveTo>
                <a:lnTo>
                  <a:pt x="10825149" y="0"/>
                </a:lnTo>
                <a:lnTo>
                  <a:pt x="10825149" y="10825150"/>
                </a:lnTo>
                <a:lnTo>
                  <a:pt x="0" y="10825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283583" y="887697"/>
            <a:ext cx="6462255" cy="8725365"/>
            <a:chOff x="0" y="0"/>
            <a:chExt cx="997052" cy="13462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97052" cy="1346223"/>
            </a:xfrm>
            <a:custGeom>
              <a:avLst/>
              <a:gdLst/>
              <a:ahLst/>
              <a:cxnLst/>
              <a:rect l="l" t="t" r="r" b="b"/>
              <a:pathLst>
                <a:path w="997052" h="1346223">
                  <a:moveTo>
                    <a:pt x="23399" y="0"/>
                  </a:moveTo>
                  <a:lnTo>
                    <a:pt x="973653" y="0"/>
                  </a:lnTo>
                  <a:cubicBezTo>
                    <a:pt x="979858" y="0"/>
                    <a:pt x="985810" y="2465"/>
                    <a:pt x="990198" y="6853"/>
                  </a:cubicBezTo>
                  <a:cubicBezTo>
                    <a:pt x="994586" y="11242"/>
                    <a:pt x="997052" y="17193"/>
                    <a:pt x="997052" y="23399"/>
                  </a:cubicBezTo>
                  <a:lnTo>
                    <a:pt x="997052" y="1322825"/>
                  </a:lnTo>
                  <a:cubicBezTo>
                    <a:pt x="997052" y="1329030"/>
                    <a:pt x="994586" y="1334982"/>
                    <a:pt x="990198" y="1339370"/>
                  </a:cubicBezTo>
                  <a:cubicBezTo>
                    <a:pt x="985810" y="1343758"/>
                    <a:pt x="979858" y="1346223"/>
                    <a:pt x="973653" y="1346223"/>
                  </a:cubicBezTo>
                  <a:lnTo>
                    <a:pt x="23399" y="1346223"/>
                  </a:lnTo>
                  <a:cubicBezTo>
                    <a:pt x="17193" y="1346223"/>
                    <a:pt x="11242" y="1343758"/>
                    <a:pt x="6853" y="1339370"/>
                  </a:cubicBezTo>
                  <a:cubicBezTo>
                    <a:pt x="2465" y="1334982"/>
                    <a:pt x="0" y="1329030"/>
                    <a:pt x="0" y="1322825"/>
                  </a:cubicBezTo>
                  <a:lnTo>
                    <a:pt x="0" y="23399"/>
                  </a:lnTo>
                  <a:cubicBezTo>
                    <a:pt x="0" y="17193"/>
                    <a:pt x="2465" y="11242"/>
                    <a:pt x="6853" y="6853"/>
                  </a:cubicBezTo>
                  <a:cubicBezTo>
                    <a:pt x="11242" y="2465"/>
                    <a:pt x="17193" y="0"/>
                    <a:pt x="23399" y="0"/>
                  </a:cubicBezTo>
                  <a:close/>
                </a:path>
              </a:pathLst>
            </a:custGeom>
            <a:solidFill>
              <a:srgbClr val="FFFDF5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997052" cy="13557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8"/>
                </a:lnSpc>
              </a:pPr>
              <a:endParaRPr/>
            </a:p>
            <a:p>
              <a:pPr algn="ctr">
                <a:lnSpc>
                  <a:spcPts val="2758"/>
                </a:lnSpc>
              </a:pPr>
              <a:r>
                <a:rPr lang="en-US" sz="2298" b="1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Aggusti 2026</a:t>
              </a:r>
            </a:p>
            <a:p>
              <a:pPr algn="ctr">
                <a:lnSpc>
                  <a:spcPts val="2758"/>
                </a:lnSpc>
              </a:pPr>
              <a:endParaRPr lang="en-US" sz="2298" b="1" spc="71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758"/>
                </a:lnSpc>
              </a:pPr>
              <a:r>
                <a:rPr lang="en-US" sz="2298" b="1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Suliat ingerlaavartut:</a:t>
              </a:r>
            </a:p>
            <a:p>
              <a:pPr algn="ctr">
                <a:lnSpc>
                  <a:spcPts val="2758"/>
                </a:lnSpc>
              </a:pPr>
              <a:r>
                <a:rPr lang="en-US" sz="2298" b="1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379</a:t>
              </a:r>
            </a:p>
            <a:p>
              <a:pPr algn="ctr">
                <a:lnSpc>
                  <a:spcPts val="2758"/>
                </a:lnSpc>
              </a:pPr>
              <a:endParaRPr lang="en-US" sz="2298" b="1" spc="71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758"/>
                </a:lnSpc>
              </a:pPr>
              <a:r>
                <a:rPr lang="en-US" sz="2298" b="1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Utaqqisut:</a:t>
              </a:r>
            </a:p>
            <a:p>
              <a:pPr algn="ctr">
                <a:lnSpc>
                  <a:spcPts val="2758"/>
                </a:lnSpc>
              </a:pPr>
              <a:r>
                <a:rPr lang="en-US" sz="2298" b="1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125</a:t>
              </a:r>
            </a:p>
            <a:p>
              <a:pPr algn="ctr">
                <a:lnSpc>
                  <a:spcPts val="2758"/>
                </a:lnSpc>
              </a:pPr>
              <a:endParaRPr lang="en-US" sz="2298" b="1" spc="71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758"/>
                </a:lnSpc>
              </a:pPr>
              <a:r>
                <a:rPr lang="en-US" sz="2298" b="1" i="1" spc="71">
                  <a:solidFill>
                    <a:srgbClr val="000000"/>
                  </a:solidFill>
                  <a:latin typeface="TT Commons Pro Bold Italics"/>
                  <a:ea typeface="TT Commons Pro Bold Italics"/>
                  <a:cs typeface="TT Commons Pro Bold Italics"/>
                  <a:sym typeface="TT Commons Pro Bold Italics"/>
                </a:rPr>
                <a:t>___________________________________________________</a:t>
              </a:r>
            </a:p>
            <a:p>
              <a:pPr algn="ctr">
                <a:lnSpc>
                  <a:spcPts val="2758"/>
                </a:lnSpc>
              </a:pPr>
              <a:endParaRPr lang="en-US" sz="2298" b="1" i="1" spc="71">
                <a:solidFill>
                  <a:srgbClr val="000000"/>
                </a:solidFill>
                <a:latin typeface="TT Commons Pro Bold Italics"/>
                <a:ea typeface="TT Commons Pro Bold Italics"/>
                <a:cs typeface="TT Commons Pro Bold Italics"/>
                <a:sym typeface="TT Commons Pro Bold Italics"/>
              </a:endParaRPr>
            </a:p>
            <a:p>
              <a:pPr algn="ctr">
                <a:lnSpc>
                  <a:spcPts val="2758"/>
                </a:lnSpc>
              </a:pPr>
              <a:r>
                <a:rPr lang="en-US" sz="2298" b="1" i="1" spc="71">
                  <a:solidFill>
                    <a:srgbClr val="000000"/>
                  </a:solidFill>
                  <a:latin typeface="TT Commons Pro Bold Italics"/>
                  <a:ea typeface="TT Commons Pro Bold Italics"/>
                  <a:cs typeface="TT Commons Pro Bold Italics"/>
                  <a:sym typeface="TT Commons Pro Bold Italics"/>
                </a:rPr>
                <a:t>*Suliat ingerlaavartut meeqqani inuusuttuaqqanilu</a:t>
              </a:r>
              <a:r>
                <a:rPr lang="en-US" sz="2298" b="1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: </a:t>
              </a:r>
            </a:p>
            <a:p>
              <a:pPr algn="ctr">
                <a:lnSpc>
                  <a:spcPts val="2758"/>
                </a:lnSpc>
              </a:pPr>
              <a:r>
                <a:rPr lang="en-US" sz="2298" b="1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30</a:t>
              </a:r>
            </a:p>
            <a:p>
              <a:pPr algn="ctr">
                <a:lnSpc>
                  <a:spcPts val="2758"/>
                </a:lnSpc>
              </a:pPr>
              <a:endParaRPr lang="en-US" sz="2298" b="1" spc="71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758"/>
                </a:lnSpc>
              </a:pPr>
              <a:r>
                <a:rPr lang="en-US" sz="2298" b="1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Taassuma saniatigut, angajoqqaat, angajoqqaarsiat aamma saniatigut oqaloqatigineqartarput.</a:t>
              </a:r>
            </a:p>
            <a:p>
              <a:pPr algn="ctr">
                <a:lnSpc>
                  <a:spcPts val="2758"/>
                </a:lnSpc>
              </a:pPr>
              <a:endParaRPr lang="en-US" sz="2298" b="1" spc="71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758"/>
                </a:lnSpc>
              </a:pPr>
              <a:r>
                <a:rPr lang="en-US" sz="2298" b="1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Taamaattumik meeqqamut ataatsimut sullissineq inunnik tallimanik malitseqarsinnaavoq.</a:t>
              </a:r>
            </a:p>
            <a:p>
              <a:pPr algn="ctr">
                <a:lnSpc>
                  <a:spcPts val="2758"/>
                </a:lnSpc>
              </a:pPr>
              <a:r>
                <a:rPr lang="en-US" sz="2298" b="1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 </a:t>
              </a:r>
            </a:p>
            <a:p>
              <a:pPr algn="ctr">
                <a:lnSpc>
                  <a:spcPts val="2519"/>
                </a:lnSpc>
              </a:pPr>
              <a:endParaRPr lang="en-US" sz="2298" b="1" spc="71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83134" y="1212540"/>
            <a:ext cx="10463116" cy="8229600"/>
            <a:chOff x="0" y="0"/>
            <a:chExt cx="13950821" cy="1097280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395082" y="-1395082"/>
              <a:ext cx="16740985" cy="13762964"/>
            </a:xfrm>
            <a:prstGeom prst="rect">
              <a:avLst/>
            </a:prstGeom>
          </p:spPr>
        </p:pic>
        <p:sp>
          <p:nvSpPr>
            <p:cNvPr id="7" name="TextBox 7"/>
            <p:cNvSpPr txBox="1"/>
            <p:nvPr/>
          </p:nvSpPr>
          <p:spPr>
            <a:xfrm>
              <a:off x="1593880" y="9219907"/>
              <a:ext cx="310168" cy="342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r>
                <a:rPr lang="en-US" sz="1599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29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4733152" y="3813543"/>
              <a:ext cx="465120" cy="342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r>
                <a:rPr lang="en-US" sz="1599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160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052626" y="6322169"/>
              <a:ext cx="465120" cy="342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r>
                <a:rPr lang="en-US" sz="1599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100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410419" y="9800720"/>
              <a:ext cx="310168" cy="342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r>
                <a:rPr lang="en-US" sz="1599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10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249720" y="9131007"/>
              <a:ext cx="310168" cy="342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r>
                <a:rPr lang="en-US" sz="1599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29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535906" y="9012050"/>
              <a:ext cx="310168" cy="342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r>
                <a:rPr lang="en-US" sz="1599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36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868337" y="9686420"/>
              <a:ext cx="155084" cy="342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r>
                <a:rPr lang="en-US" sz="1599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3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982916" y="9686420"/>
              <a:ext cx="155084" cy="342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r>
                <a:rPr lang="en-US" sz="1599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2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919840" y="208414"/>
            <a:ext cx="8674841" cy="679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01"/>
              </a:lnSpc>
              <a:spcBef>
                <a:spcPct val="0"/>
              </a:spcBef>
            </a:pPr>
            <a:r>
              <a:rPr lang="en-US" sz="3999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Katsorsaaneq siunnersuinerlu</a:t>
            </a:r>
          </a:p>
        </p:txBody>
      </p:sp>
      <p:sp>
        <p:nvSpPr>
          <p:cNvPr id="16" name="Freeform 16"/>
          <p:cNvSpPr/>
          <p:nvPr/>
        </p:nvSpPr>
        <p:spPr>
          <a:xfrm>
            <a:off x="-2476869" y="-2296192"/>
            <a:ext cx="3508733" cy="3508733"/>
          </a:xfrm>
          <a:custGeom>
            <a:avLst/>
            <a:gdLst/>
            <a:ahLst/>
            <a:cxnLst/>
            <a:rect l="l" t="t" r="r" b="b"/>
            <a:pathLst>
              <a:path w="3508733" h="3508733">
                <a:moveTo>
                  <a:pt x="0" y="0"/>
                </a:moveTo>
                <a:lnTo>
                  <a:pt x="3508733" y="0"/>
                </a:lnTo>
                <a:lnTo>
                  <a:pt x="3508733" y="3508732"/>
                </a:lnTo>
                <a:lnTo>
                  <a:pt x="0" y="35087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7" name="Freeform 17"/>
          <p:cNvSpPr/>
          <p:nvPr/>
        </p:nvSpPr>
        <p:spPr>
          <a:xfrm>
            <a:off x="-2476869" y="9077545"/>
            <a:ext cx="3508733" cy="3508733"/>
          </a:xfrm>
          <a:custGeom>
            <a:avLst/>
            <a:gdLst/>
            <a:ahLst/>
            <a:cxnLst/>
            <a:rect l="l" t="t" r="r" b="b"/>
            <a:pathLst>
              <a:path w="3508733" h="3508733">
                <a:moveTo>
                  <a:pt x="0" y="0"/>
                </a:moveTo>
                <a:lnTo>
                  <a:pt x="3508733" y="0"/>
                </a:lnTo>
                <a:lnTo>
                  <a:pt x="3508733" y="3508732"/>
                </a:lnTo>
                <a:lnTo>
                  <a:pt x="0" y="35087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8" name="Freeform 18"/>
          <p:cNvSpPr/>
          <p:nvPr/>
        </p:nvSpPr>
        <p:spPr>
          <a:xfrm>
            <a:off x="17259300" y="-2296192"/>
            <a:ext cx="3508733" cy="3508733"/>
          </a:xfrm>
          <a:custGeom>
            <a:avLst/>
            <a:gdLst/>
            <a:ahLst/>
            <a:cxnLst/>
            <a:rect l="l" t="t" r="r" b="b"/>
            <a:pathLst>
              <a:path w="3508733" h="3508733">
                <a:moveTo>
                  <a:pt x="0" y="0"/>
                </a:moveTo>
                <a:lnTo>
                  <a:pt x="3508733" y="0"/>
                </a:lnTo>
                <a:lnTo>
                  <a:pt x="3508733" y="3508732"/>
                </a:lnTo>
                <a:lnTo>
                  <a:pt x="0" y="35087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9" name="Freeform 19"/>
          <p:cNvSpPr/>
          <p:nvPr/>
        </p:nvSpPr>
        <p:spPr>
          <a:xfrm>
            <a:off x="17259300" y="9077545"/>
            <a:ext cx="3508733" cy="3508733"/>
          </a:xfrm>
          <a:custGeom>
            <a:avLst/>
            <a:gdLst/>
            <a:ahLst/>
            <a:cxnLst/>
            <a:rect l="l" t="t" r="r" b="b"/>
            <a:pathLst>
              <a:path w="3508733" h="3508733">
                <a:moveTo>
                  <a:pt x="0" y="0"/>
                </a:moveTo>
                <a:lnTo>
                  <a:pt x="3508733" y="0"/>
                </a:lnTo>
                <a:lnTo>
                  <a:pt x="3508733" y="3508732"/>
                </a:lnTo>
                <a:lnTo>
                  <a:pt x="0" y="35087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22356" y="166228"/>
            <a:ext cx="12555739" cy="10322223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1708380" y="7792780"/>
            <a:ext cx="232626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30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032764" y="5180973"/>
            <a:ext cx="348840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133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592533" y="3423136"/>
            <a:ext cx="348840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204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140948" y="8262440"/>
            <a:ext cx="232626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12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270424" y="8275458"/>
            <a:ext cx="232626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9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154199" y="8498025"/>
            <a:ext cx="116313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820321" y="8393250"/>
            <a:ext cx="116313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1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669385" y="5718763"/>
            <a:ext cx="381402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113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0697" y="1386219"/>
            <a:ext cx="8461135" cy="7911781"/>
            <a:chOff x="0" y="0"/>
            <a:chExt cx="11281513" cy="1054904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103764" y="-1103764"/>
              <a:ext cx="13245170" cy="12756569"/>
            </a:xfrm>
            <a:prstGeom prst="rect">
              <a:avLst/>
            </a:prstGeom>
          </p:spPr>
        </p:pic>
        <p:sp>
          <p:nvSpPr>
            <p:cNvPr id="4" name="TextBox 4"/>
            <p:cNvSpPr txBox="1"/>
            <p:nvPr/>
          </p:nvSpPr>
          <p:spPr>
            <a:xfrm>
              <a:off x="9038695" y="7103779"/>
              <a:ext cx="2242818" cy="300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21"/>
                </a:lnSpc>
              </a:pPr>
              <a:r>
                <a:rPr lang="en-US" sz="1301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5642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6309174" y="3799988"/>
              <a:ext cx="2242818" cy="300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21"/>
                </a:lnSpc>
              </a:pPr>
              <a:r>
                <a:rPr lang="en-US" sz="1301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7.082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985925" y="5338857"/>
              <a:ext cx="2186586" cy="300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21"/>
                </a:lnSpc>
              </a:pPr>
              <a:r>
                <a:rPr lang="en-US" sz="1301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5.045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482402" y="6270292"/>
              <a:ext cx="2467746" cy="300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21"/>
                </a:lnSpc>
              </a:pPr>
              <a:r>
                <a:rPr lang="en-US" sz="1301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3.835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887573" y="7226164"/>
              <a:ext cx="2917602" cy="300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21"/>
                </a:lnSpc>
              </a:pPr>
              <a:r>
                <a:rPr lang="en-US" sz="1301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2.582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55714" y="7734824"/>
              <a:ext cx="1539918" cy="3009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21"/>
                </a:lnSpc>
              </a:pPr>
              <a:r>
                <a:rPr lang="en-US" sz="1301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1.748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712861" y="2852468"/>
              <a:ext cx="2242818" cy="300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21"/>
                </a:lnSpc>
              </a:pPr>
              <a:r>
                <a:rPr lang="en-US" sz="1301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8.272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138497" y="1386219"/>
            <a:ext cx="7273203" cy="8168626"/>
            <a:chOff x="0" y="0"/>
            <a:chExt cx="1122172" cy="126032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22172" cy="1260325"/>
            </a:xfrm>
            <a:custGeom>
              <a:avLst/>
              <a:gdLst/>
              <a:ahLst/>
              <a:cxnLst/>
              <a:rect l="l" t="t" r="r" b="b"/>
              <a:pathLst>
                <a:path w="1122172" h="1260325">
                  <a:moveTo>
                    <a:pt x="20790" y="0"/>
                  </a:moveTo>
                  <a:lnTo>
                    <a:pt x="1101382" y="0"/>
                  </a:lnTo>
                  <a:cubicBezTo>
                    <a:pt x="1112864" y="0"/>
                    <a:pt x="1122172" y="9308"/>
                    <a:pt x="1122172" y="20790"/>
                  </a:cubicBezTo>
                  <a:lnTo>
                    <a:pt x="1122172" y="1239535"/>
                  </a:lnTo>
                  <a:cubicBezTo>
                    <a:pt x="1122172" y="1245049"/>
                    <a:pt x="1119981" y="1250337"/>
                    <a:pt x="1116082" y="1254236"/>
                  </a:cubicBezTo>
                  <a:cubicBezTo>
                    <a:pt x="1112184" y="1258135"/>
                    <a:pt x="1106896" y="1260325"/>
                    <a:pt x="1101382" y="1260325"/>
                  </a:cubicBezTo>
                  <a:lnTo>
                    <a:pt x="20790" y="1260325"/>
                  </a:lnTo>
                  <a:cubicBezTo>
                    <a:pt x="9308" y="1260325"/>
                    <a:pt x="0" y="1251017"/>
                    <a:pt x="0" y="1239535"/>
                  </a:cubicBezTo>
                  <a:lnTo>
                    <a:pt x="0" y="20790"/>
                  </a:lnTo>
                  <a:cubicBezTo>
                    <a:pt x="0" y="15276"/>
                    <a:pt x="2190" y="9988"/>
                    <a:pt x="6089" y="6089"/>
                  </a:cubicBezTo>
                  <a:cubicBezTo>
                    <a:pt x="9988" y="2190"/>
                    <a:pt x="15276" y="0"/>
                    <a:pt x="20790" y="0"/>
                  </a:cubicBezTo>
                  <a:close/>
                </a:path>
              </a:pathLst>
            </a:custGeom>
            <a:solidFill>
              <a:srgbClr val="FFFDF5"/>
            </a:solidFill>
          </p:spPr>
          <p:txBody>
            <a:bodyPr/>
            <a:lstStyle/>
            <a:p>
              <a:endParaRPr lang="kl-G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1122172" cy="1269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8"/>
                </a:lnSpc>
              </a:pPr>
              <a:endParaRPr/>
            </a:p>
            <a:p>
              <a:pPr algn="ctr">
                <a:lnSpc>
                  <a:spcPts val="2758"/>
                </a:lnSpc>
              </a:pPr>
              <a:r>
                <a:rPr lang="en-US" sz="2298" b="1" u="sng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2020-2026</a:t>
              </a:r>
            </a:p>
            <a:p>
              <a:pPr algn="ctr">
                <a:lnSpc>
                  <a:spcPts val="2518"/>
                </a:lnSpc>
              </a:pPr>
              <a:endParaRPr lang="en-US" sz="2298" b="1" u="sng" spc="71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518"/>
                </a:lnSpc>
              </a:pPr>
              <a:r>
                <a:rPr lang="en-US" sz="2099" b="1" spc="65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Tassanngaannartumik saaffiginninnerit:</a:t>
              </a:r>
            </a:p>
            <a:p>
              <a:pPr algn="ctr">
                <a:lnSpc>
                  <a:spcPts val="2518"/>
                </a:lnSpc>
              </a:pPr>
              <a:r>
                <a:rPr lang="en-US" sz="2099" b="1" spc="65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950</a:t>
              </a:r>
            </a:p>
            <a:p>
              <a:pPr algn="ctr">
                <a:lnSpc>
                  <a:spcPts val="2518"/>
                </a:lnSpc>
              </a:pPr>
              <a:endParaRPr lang="en-US" sz="2099" b="1" spc="65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518"/>
                </a:lnSpc>
              </a:pPr>
              <a:r>
                <a:rPr lang="en-US" sz="2099" b="1" spc="65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Agguaqatigiisillugu sap. akunneranut:</a:t>
              </a:r>
            </a:p>
            <a:p>
              <a:pPr algn="ctr">
                <a:lnSpc>
                  <a:spcPts val="2518"/>
                </a:lnSpc>
              </a:pPr>
              <a:r>
                <a:rPr lang="en-US" sz="2099" b="1" spc="65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3</a:t>
              </a:r>
            </a:p>
            <a:p>
              <a:pPr algn="ctr">
                <a:lnSpc>
                  <a:spcPts val="2518"/>
                </a:lnSpc>
              </a:pPr>
              <a:endParaRPr lang="en-US" sz="2099" b="1" spc="65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518"/>
                </a:lnSpc>
              </a:pPr>
              <a:endParaRPr lang="en-US" sz="2099" b="1" spc="65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518"/>
                </a:lnSpc>
              </a:pPr>
              <a:endParaRPr lang="en-US" sz="2099" b="1" spc="65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518"/>
                </a:lnSpc>
              </a:pPr>
              <a:r>
                <a:rPr lang="en-US" sz="2099" b="1" spc="65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 Imminut toqunniarnermi saaffiginnissutit:</a:t>
              </a:r>
            </a:p>
            <a:p>
              <a:pPr algn="ctr">
                <a:lnSpc>
                  <a:spcPts val="2518"/>
                </a:lnSpc>
              </a:pPr>
              <a:r>
                <a:rPr lang="en-US" sz="2099" b="1" spc="65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2046</a:t>
              </a:r>
            </a:p>
            <a:p>
              <a:pPr algn="ctr">
                <a:lnSpc>
                  <a:spcPts val="2518"/>
                </a:lnSpc>
              </a:pPr>
              <a:endParaRPr lang="en-US" sz="2099" b="1" spc="65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518"/>
                </a:lnSpc>
              </a:pPr>
              <a:endParaRPr lang="en-US" sz="2099" b="1" spc="65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518"/>
                </a:lnSpc>
              </a:pPr>
              <a:endParaRPr lang="en-US" sz="2099" b="1" spc="65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758"/>
                </a:lnSpc>
              </a:pPr>
              <a:r>
                <a:rPr lang="en-US" sz="2298" b="1" u="sng" spc="71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Januaari - aggusti 2026</a:t>
              </a:r>
            </a:p>
            <a:p>
              <a:pPr algn="ctr">
                <a:lnSpc>
                  <a:spcPts val="2758"/>
                </a:lnSpc>
              </a:pPr>
              <a:endParaRPr lang="en-US" sz="2298" b="1" u="sng" spc="71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  <a:p>
              <a:pPr algn="ctr">
                <a:lnSpc>
                  <a:spcPts val="2518"/>
                </a:lnSpc>
              </a:pPr>
              <a:r>
                <a:rPr lang="en-US" sz="2099" b="1" spc="65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 Imminut toqunniarnermi saaffiginnissutit:</a:t>
              </a:r>
            </a:p>
            <a:p>
              <a:pPr algn="ctr">
                <a:lnSpc>
                  <a:spcPts val="2518"/>
                </a:lnSpc>
              </a:pPr>
              <a:r>
                <a:rPr lang="en-US" sz="2099" b="1" spc="65">
                  <a:solidFill>
                    <a:srgbClr val="000000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331</a:t>
              </a:r>
            </a:p>
            <a:p>
              <a:pPr algn="ctr">
                <a:lnSpc>
                  <a:spcPts val="2519"/>
                </a:lnSpc>
              </a:pPr>
              <a:endParaRPr lang="en-US" sz="2099" b="1" spc="65">
                <a:solidFill>
                  <a:srgbClr val="000000"/>
                </a:solidFill>
                <a:latin typeface="TT Commons Pro Bold"/>
                <a:ea typeface="TT Commons Pro Bold"/>
                <a:cs typeface="TT Commons Pro Bold"/>
                <a:sym typeface="TT Commons Pro Bold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575539" y="241658"/>
            <a:ext cx="3136923" cy="679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01"/>
              </a:lnSpc>
              <a:spcBef>
                <a:spcPct val="0"/>
              </a:spcBef>
            </a:pPr>
            <a:r>
              <a:rPr lang="en-US" sz="3999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TUSAANNGA</a:t>
            </a:r>
          </a:p>
        </p:txBody>
      </p:sp>
      <p:sp>
        <p:nvSpPr>
          <p:cNvPr id="15" name="Freeform 15"/>
          <p:cNvSpPr/>
          <p:nvPr/>
        </p:nvSpPr>
        <p:spPr>
          <a:xfrm>
            <a:off x="17259300" y="-2296192"/>
            <a:ext cx="3508733" cy="3508733"/>
          </a:xfrm>
          <a:custGeom>
            <a:avLst/>
            <a:gdLst/>
            <a:ahLst/>
            <a:cxnLst/>
            <a:rect l="l" t="t" r="r" b="b"/>
            <a:pathLst>
              <a:path w="3508733" h="3508733">
                <a:moveTo>
                  <a:pt x="0" y="0"/>
                </a:moveTo>
                <a:lnTo>
                  <a:pt x="3508733" y="0"/>
                </a:lnTo>
                <a:lnTo>
                  <a:pt x="3508733" y="3508732"/>
                </a:lnTo>
                <a:lnTo>
                  <a:pt x="0" y="35087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6" name="Freeform 16"/>
          <p:cNvSpPr/>
          <p:nvPr/>
        </p:nvSpPr>
        <p:spPr>
          <a:xfrm>
            <a:off x="-2476869" y="-2296192"/>
            <a:ext cx="3508733" cy="3508733"/>
          </a:xfrm>
          <a:custGeom>
            <a:avLst/>
            <a:gdLst/>
            <a:ahLst/>
            <a:cxnLst/>
            <a:rect l="l" t="t" r="r" b="b"/>
            <a:pathLst>
              <a:path w="3508733" h="3508733">
                <a:moveTo>
                  <a:pt x="0" y="0"/>
                </a:moveTo>
                <a:lnTo>
                  <a:pt x="3508733" y="0"/>
                </a:lnTo>
                <a:lnTo>
                  <a:pt x="3508733" y="3508732"/>
                </a:lnTo>
                <a:lnTo>
                  <a:pt x="0" y="35087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7" name="Freeform 17"/>
          <p:cNvSpPr/>
          <p:nvPr/>
        </p:nvSpPr>
        <p:spPr>
          <a:xfrm>
            <a:off x="-2480033" y="9077545"/>
            <a:ext cx="3508733" cy="3508733"/>
          </a:xfrm>
          <a:custGeom>
            <a:avLst/>
            <a:gdLst/>
            <a:ahLst/>
            <a:cxnLst/>
            <a:rect l="l" t="t" r="r" b="b"/>
            <a:pathLst>
              <a:path w="3508733" h="3508733">
                <a:moveTo>
                  <a:pt x="0" y="0"/>
                </a:moveTo>
                <a:lnTo>
                  <a:pt x="3508733" y="0"/>
                </a:lnTo>
                <a:lnTo>
                  <a:pt x="3508733" y="3508732"/>
                </a:lnTo>
                <a:lnTo>
                  <a:pt x="0" y="35087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18" name="Freeform 18"/>
          <p:cNvSpPr/>
          <p:nvPr/>
        </p:nvSpPr>
        <p:spPr>
          <a:xfrm>
            <a:off x="17259300" y="9077545"/>
            <a:ext cx="3508733" cy="3508733"/>
          </a:xfrm>
          <a:custGeom>
            <a:avLst/>
            <a:gdLst/>
            <a:ahLst/>
            <a:cxnLst/>
            <a:rect l="l" t="t" r="r" b="b"/>
            <a:pathLst>
              <a:path w="3508733" h="3508733">
                <a:moveTo>
                  <a:pt x="0" y="0"/>
                </a:moveTo>
                <a:lnTo>
                  <a:pt x="3508733" y="0"/>
                </a:lnTo>
                <a:lnTo>
                  <a:pt x="3508733" y="3508732"/>
                </a:lnTo>
                <a:lnTo>
                  <a:pt x="0" y="35087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75539" y="520537"/>
            <a:ext cx="3136923" cy="679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01"/>
              </a:lnSpc>
              <a:spcBef>
                <a:spcPct val="0"/>
              </a:spcBef>
            </a:pPr>
            <a:r>
              <a:rPr lang="en-US" sz="3999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Naggasiineq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9765" y="1925880"/>
            <a:ext cx="14160759" cy="4589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426" lvl="1" indent="-244213" algn="l">
              <a:lnSpc>
                <a:spcPts val="3325"/>
              </a:lnSpc>
              <a:buFont typeface="Arial"/>
              <a:buChar char="•"/>
            </a:pPr>
            <a:r>
              <a:rPr lang="en-US" sz="2262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Inulerivik innarluutit assigiinngitsut tamaasa pillugit immikkut ilisimasalittut sullississanngilaq. Kisiannili suliassaqarfitsinni immikkut ilisimasaliussaagut – tarnikkut katsorsaanermik aamma psykoterapeutiskimik katsorsaanermik ingerlatsinermi – taamaattumillu ilisimasanik immikkut ittunik nammineq pigisarinngisatsinnik pigisaqartunik suleqateqarnermik pikkorissuusariaqarpugut.</a:t>
            </a:r>
          </a:p>
          <a:p>
            <a:pPr algn="l">
              <a:lnSpc>
                <a:spcPts val="3325"/>
              </a:lnSpc>
            </a:pPr>
            <a:endParaRPr lang="en-US" sz="2262" b="1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88426" lvl="1" indent="-244213" algn="l">
              <a:lnSpc>
                <a:spcPts val="3325"/>
              </a:lnSpc>
              <a:buFont typeface="Arial"/>
              <a:buChar char="•"/>
            </a:pPr>
            <a:r>
              <a:rPr lang="en-US" sz="2262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Innuttaasut innarluutillit allatulli tarnikkut peqqissuunissamut katsorsarneqarnissamullu pisinnaatitaaffeqarnerat oqaatigigutsigu, aamma eqqumaffigissavarput nammineq aaqqissuussagut akornutaasumik aporfiulersitsinersut.</a:t>
            </a:r>
          </a:p>
          <a:p>
            <a:pPr algn="l">
              <a:lnSpc>
                <a:spcPts val="3325"/>
              </a:lnSpc>
            </a:pPr>
            <a:endParaRPr lang="en-US" sz="2262" b="1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88426" lvl="1" indent="-244213" algn="l">
              <a:lnSpc>
                <a:spcPts val="3325"/>
              </a:lnSpc>
              <a:buFont typeface="Arial"/>
              <a:buChar char="•"/>
            </a:pPr>
            <a:r>
              <a:rPr lang="en-US" sz="2262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Inuk tarnikkut katsorsarneqarnissamik pisariaqartitsisinnaavoq, kisianni immaqa aamma peqatigalugu:</a:t>
            </a:r>
          </a:p>
        </p:txBody>
      </p:sp>
      <p:sp>
        <p:nvSpPr>
          <p:cNvPr id="4" name="Freeform 4" descr="lined abstract shape"/>
          <p:cNvSpPr/>
          <p:nvPr/>
        </p:nvSpPr>
        <p:spPr>
          <a:xfrm rot="-7098053">
            <a:off x="4973210" y="2865546"/>
            <a:ext cx="12752552" cy="20212974"/>
          </a:xfrm>
          <a:custGeom>
            <a:avLst/>
            <a:gdLst/>
            <a:ahLst/>
            <a:cxnLst/>
            <a:rect l="l" t="t" r="r" b="b"/>
            <a:pathLst>
              <a:path w="12752552" h="20212974">
                <a:moveTo>
                  <a:pt x="0" y="0"/>
                </a:moveTo>
                <a:lnTo>
                  <a:pt x="12752553" y="0"/>
                </a:lnTo>
                <a:lnTo>
                  <a:pt x="12752553" y="20212974"/>
                </a:lnTo>
                <a:lnTo>
                  <a:pt x="0" y="20212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2" r="-31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5" name="Freeform 5" descr="lined abstract shape"/>
          <p:cNvSpPr/>
          <p:nvPr/>
        </p:nvSpPr>
        <p:spPr>
          <a:xfrm rot="-7098053">
            <a:off x="2023868" y="2865546"/>
            <a:ext cx="12752552" cy="20212974"/>
          </a:xfrm>
          <a:custGeom>
            <a:avLst/>
            <a:gdLst/>
            <a:ahLst/>
            <a:cxnLst/>
            <a:rect l="l" t="t" r="r" b="b"/>
            <a:pathLst>
              <a:path w="12752552" h="20212974">
                <a:moveTo>
                  <a:pt x="0" y="0"/>
                </a:moveTo>
                <a:lnTo>
                  <a:pt x="12752553" y="0"/>
                </a:lnTo>
                <a:lnTo>
                  <a:pt x="12752553" y="20212974"/>
                </a:lnTo>
                <a:lnTo>
                  <a:pt x="0" y="20212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2" r="-31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6" name="TextBox 6"/>
          <p:cNvSpPr txBox="1"/>
          <p:nvPr/>
        </p:nvSpPr>
        <p:spPr>
          <a:xfrm>
            <a:off x="871100" y="7106444"/>
            <a:ext cx="4335512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Oqaloqatigiinnissamik ajornartorsiuteqarpoq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505480" y="7220744"/>
            <a:ext cx="3516957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Oqaloqatigiinnerup allaanerusumik</a:t>
            </a:r>
          </a:p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ingerlannissaanut pisariaqartitsivoq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62117" y="7839869"/>
            <a:ext cx="3800475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Malitseqarnissaminik pisariaqartitsivoq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455782" y="8615998"/>
            <a:ext cx="4467374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Oqaasertaqanngitsumik oqaloqatigiinnissamik</a:t>
            </a:r>
          </a:p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pisariaqartitsivoq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334780" y="8730298"/>
            <a:ext cx="3127325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Uteqqiinermik pisariaqartitsivoq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31911" y="7954169"/>
            <a:ext cx="4415582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Piffissamik sivisunerusumik pisariaqartitsivoq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660748" y="7106444"/>
            <a:ext cx="4033689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Eqqarsartaatsikkut ajornartorsiuteqarpoq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943056" y="8863648"/>
            <a:ext cx="3801517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Qanigisamik tapersersortimilluunnit</a:t>
            </a:r>
          </a:p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peqataatitsinissamik pisariaqartitsivoq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75539" y="520537"/>
            <a:ext cx="3136923" cy="679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01"/>
              </a:lnSpc>
              <a:spcBef>
                <a:spcPct val="0"/>
              </a:spcBef>
            </a:pPr>
            <a:r>
              <a:rPr lang="en-US" sz="3999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Naggasiineq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19765" y="1925880"/>
            <a:ext cx="14160759" cy="4589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426" lvl="1" indent="-244213" algn="l">
              <a:lnSpc>
                <a:spcPts val="3325"/>
              </a:lnSpc>
              <a:buFont typeface="Arial"/>
              <a:buChar char="•"/>
            </a:pP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Inulerivik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innarluutit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assigiinngitsut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tamaasa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pillugit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immikkut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ilisimasaliussanngilaq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.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Kisiannili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suliassaqarfitsinni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immikkut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ilisimasaliussaagut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–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tarnikkut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katsorsaanermik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aamma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psykoterapeutiskimik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katsorsaanermik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ingerlatsinermi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–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taamaattumillu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ilisimasanik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immikkut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ittunik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nammineq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pigisarinngisatsinnik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pigisaqartunik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suleqateqarnermik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pikkorissuusariaqarpugut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.</a:t>
            </a:r>
          </a:p>
          <a:p>
            <a:pPr algn="l">
              <a:lnSpc>
                <a:spcPts val="3325"/>
              </a:lnSpc>
            </a:pPr>
            <a:endParaRPr lang="en-US" sz="2262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88426" lvl="1" indent="-244213" algn="l">
              <a:lnSpc>
                <a:spcPts val="3325"/>
              </a:lnSpc>
              <a:buFont typeface="Arial"/>
              <a:buChar char="•"/>
            </a:pP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Innuttaasut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innarluutillit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allatulli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tarnikkut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peqqissuunissamut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katsorsarneqarnissamullu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pisinnaatitaaffeqarnerat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oqaatigigutsigu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,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aamma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eqqumaffigissavarput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nammineq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aaqqissuussagut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akornutaasumik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aporfiulersitsinersut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.</a:t>
            </a:r>
          </a:p>
          <a:p>
            <a:pPr algn="l">
              <a:lnSpc>
                <a:spcPts val="3325"/>
              </a:lnSpc>
            </a:pPr>
            <a:endParaRPr lang="en-US" sz="2262" b="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488426" lvl="1" indent="-244213" algn="l">
              <a:lnSpc>
                <a:spcPts val="3325"/>
              </a:lnSpc>
              <a:buFont typeface="Arial"/>
              <a:buChar char="•"/>
            </a:pP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Inuk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tarnikkut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katsorsarneqarnissamik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pisariaqartitsisinnaavoq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,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kisianni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immaqa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aamma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2262" b="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peqatigalugu</a:t>
            </a:r>
            <a:r>
              <a:rPr lang="en-US" sz="2262" b="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:</a:t>
            </a:r>
          </a:p>
        </p:txBody>
      </p:sp>
      <p:sp>
        <p:nvSpPr>
          <p:cNvPr id="4" name="Freeform 4" descr="lined abstract shape"/>
          <p:cNvSpPr/>
          <p:nvPr/>
        </p:nvSpPr>
        <p:spPr>
          <a:xfrm rot="-7098053">
            <a:off x="4973210" y="2865546"/>
            <a:ext cx="12752552" cy="20212974"/>
          </a:xfrm>
          <a:custGeom>
            <a:avLst/>
            <a:gdLst/>
            <a:ahLst/>
            <a:cxnLst/>
            <a:rect l="l" t="t" r="r" b="b"/>
            <a:pathLst>
              <a:path w="12752552" h="20212974">
                <a:moveTo>
                  <a:pt x="0" y="0"/>
                </a:moveTo>
                <a:lnTo>
                  <a:pt x="12752553" y="0"/>
                </a:lnTo>
                <a:lnTo>
                  <a:pt x="12752553" y="20212974"/>
                </a:lnTo>
                <a:lnTo>
                  <a:pt x="0" y="20212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2" r="-31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5" name="Freeform 5" descr="lined abstract shape"/>
          <p:cNvSpPr/>
          <p:nvPr/>
        </p:nvSpPr>
        <p:spPr>
          <a:xfrm rot="-7098053">
            <a:off x="1294013" y="2688013"/>
            <a:ext cx="12752552" cy="20212974"/>
          </a:xfrm>
          <a:custGeom>
            <a:avLst/>
            <a:gdLst/>
            <a:ahLst/>
            <a:cxnLst/>
            <a:rect l="l" t="t" r="r" b="b"/>
            <a:pathLst>
              <a:path w="12752552" h="20212974">
                <a:moveTo>
                  <a:pt x="0" y="0"/>
                </a:moveTo>
                <a:lnTo>
                  <a:pt x="12752552" y="0"/>
                </a:lnTo>
                <a:lnTo>
                  <a:pt x="12752552" y="20212974"/>
                </a:lnTo>
                <a:lnTo>
                  <a:pt x="0" y="20212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2" r="-31"/>
            </a:stretch>
          </a:blipFill>
        </p:spPr>
        <p:txBody>
          <a:bodyPr/>
          <a:lstStyle/>
          <a:p>
            <a:endParaRPr lang="kl-GL"/>
          </a:p>
        </p:txBody>
      </p:sp>
      <p:sp>
        <p:nvSpPr>
          <p:cNvPr id="6" name="TextBox 6"/>
          <p:cNvSpPr txBox="1"/>
          <p:nvPr/>
        </p:nvSpPr>
        <p:spPr>
          <a:xfrm>
            <a:off x="457200" y="7106444"/>
            <a:ext cx="4732595" cy="251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Oqaloqatigiinnissamik</a:t>
            </a:r>
            <a:r>
              <a:rPr lang="en-US" sz="1500" b="1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ajornartorsiuteqarpoq</a:t>
            </a:r>
            <a:endParaRPr lang="en-US" sz="1500" b="1" dirty="0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3008489" y="7096581"/>
            <a:ext cx="4039493" cy="5238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Oqaloqatigiinnerup</a:t>
            </a:r>
            <a:r>
              <a:rPr lang="en-US" sz="1500" b="1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allaanerusumik</a:t>
            </a:r>
            <a:endParaRPr lang="en-US" sz="1500" b="1" dirty="0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ingerlannissaanut</a:t>
            </a:r>
            <a:r>
              <a:rPr lang="en-US" sz="1500" b="1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pisariaqartitsivoq</a:t>
            </a:r>
            <a:endParaRPr lang="en-US" sz="1500" b="1" dirty="0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243050" y="7856290"/>
            <a:ext cx="4843550" cy="2571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malitseqarnissaminik</a:t>
            </a:r>
            <a:r>
              <a:rPr lang="en-US" sz="1500" b="1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pisariaqartitsivoq</a:t>
            </a:r>
            <a:endParaRPr lang="en-US" sz="1500" b="1" dirty="0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472673" y="8615998"/>
            <a:ext cx="5771825" cy="5238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Oqaasertaqanngitsumik</a:t>
            </a:r>
            <a:r>
              <a:rPr lang="en-US" sz="1500" b="1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oqaloqatigiinnissamik</a:t>
            </a:r>
            <a:endParaRPr lang="en-US" sz="1500" b="1" dirty="0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pisariaqartitsivoq</a:t>
            </a:r>
            <a:endParaRPr lang="en-US" sz="1500" b="1" dirty="0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139238" y="8907316"/>
            <a:ext cx="3506074" cy="251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Uteqqiinermik</a:t>
            </a:r>
            <a:r>
              <a:rPr lang="en-US" sz="1500" b="1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pisariaqartitsivoq</a:t>
            </a:r>
            <a:endParaRPr lang="en-US" sz="1500" b="1" dirty="0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342698" y="7856290"/>
            <a:ext cx="4416475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Piffissamik</a:t>
            </a:r>
            <a:r>
              <a:rPr lang="en-US" sz="1500" b="1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sivisunerusumik</a:t>
            </a:r>
            <a:r>
              <a:rPr lang="en-US" sz="1500" b="1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pisariaqartitsivoq</a:t>
            </a:r>
            <a:endParaRPr lang="en-US" sz="1500" b="1" dirty="0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657846" y="7106444"/>
            <a:ext cx="4039493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Eqqarsartaatsikkut</a:t>
            </a:r>
            <a:r>
              <a:rPr lang="en-US" sz="1500" b="1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ajornartorsiuteqarpoq</a:t>
            </a:r>
            <a:endParaRPr lang="en-US" sz="1500" b="1" dirty="0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150177" y="8234998"/>
            <a:ext cx="3801517" cy="520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Qanigisamik</a:t>
            </a:r>
            <a:r>
              <a:rPr lang="en-US" sz="1500" b="1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tapersersortimilluunnit</a:t>
            </a:r>
            <a:endParaRPr lang="en-US" sz="1500" b="1" dirty="0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peqataatitsinissamik</a:t>
            </a:r>
            <a:r>
              <a:rPr lang="en-US" sz="1500" b="1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pisariaqartitsivoq</a:t>
            </a:r>
            <a:endParaRPr lang="en-US" sz="1500" b="1" dirty="0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139238" y="5000625"/>
            <a:ext cx="9525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endParaRPr/>
          </a:p>
        </p:txBody>
      </p:sp>
      <p:sp>
        <p:nvSpPr>
          <p:cNvPr id="15" name="TextBox 15"/>
          <p:cNvSpPr txBox="1"/>
          <p:nvPr/>
        </p:nvSpPr>
        <p:spPr>
          <a:xfrm rot="-1776332">
            <a:off x="-1197414" y="4494121"/>
            <a:ext cx="19717072" cy="1240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0"/>
              </a:lnSpc>
            </a:pPr>
            <a:r>
              <a:rPr lang="en-US" sz="3585" b="1" dirty="0">
                <a:solidFill>
                  <a:srgbClr val="FF313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Inuk </a:t>
            </a:r>
            <a:r>
              <a:rPr lang="en-US" sz="3585" b="1" dirty="0" err="1">
                <a:solidFill>
                  <a:srgbClr val="FF313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saaffiginnittoq</a:t>
            </a:r>
            <a:r>
              <a:rPr lang="en-US" sz="3585" b="1" dirty="0">
                <a:solidFill>
                  <a:srgbClr val="FF313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3585" b="1" dirty="0" err="1">
                <a:solidFill>
                  <a:srgbClr val="FF313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inissaqartinneqanngitsoq</a:t>
            </a:r>
            <a:r>
              <a:rPr lang="en-US" sz="3585" b="1" dirty="0">
                <a:solidFill>
                  <a:srgbClr val="FF313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 – </a:t>
            </a:r>
            <a:r>
              <a:rPr lang="en-US" sz="3585" b="1" dirty="0" err="1">
                <a:solidFill>
                  <a:srgbClr val="FF313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imaluunniit</a:t>
            </a:r>
            <a:r>
              <a:rPr lang="en-US" sz="3585" b="1" dirty="0">
                <a:solidFill>
                  <a:srgbClr val="FF313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3585" b="1" dirty="0" err="1">
                <a:solidFill>
                  <a:srgbClr val="FF313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neqeroorutigisarput</a:t>
            </a:r>
            <a:r>
              <a:rPr lang="en-US" sz="3585" b="1" dirty="0">
                <a:solidFill>
                  <a:srgbClr val="FF313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3585" b="1" dirty="0" err="1">
                <a:solidFill>
                  <a:srgbClr val="FF313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naleqqussartariaqarparput</a:t>
            </a:r>
            <a:r>
              <a:rPr lang="en-US" sz="3585" b="1" dirty="0">
                <a:solidFill>
                  <a:srgbClr val="FF313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5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62750" y="2762250"/>
            <a:ext cx="4762500" cy="4762500"/>
          </a:xfrm>
          <a:custGeom>
            <a:avLst/>
            <a:gdLst/>
            <a:ahLst/>
            <a:cxnLst/>
            <a:rect l="l" t="t" r="r" b="b"/>
            <a:pathLst>
              <a:path w="4762500" h="4762500">
                <a:moveTo>
                  <a:pt x="0" y="0"/>
                </a:moveTo>
                <a:lnTo>
                  <a:pt x="4762500" y="0"/>
                </a:lnTo>
                <a:lnTo>
                  <a:pt x="4762500" y="4762500"/>
                </a:lnTo>
                <a:lnTo>
                  <a:pt x="0" y="47625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l-G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1049</Words>
  <Application>Microsoft Office PowerPoint</Application>
  <PresentationFormat>Brugerdefineret</PresentationFormat>
  <Paragraphs>417</Paragraphs>
  <Slides>18</Slides>
  <Notes>7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13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32" baseType="lpstr">
      <vt:lpstr>Open Sans 2</vt:lpstr>
      <vt:lpstr>Playfair Display</vt:lpstr>
      <vt:lpstr>Open Sans 2 Bold</vt:lpstr>
      <vt:lpstr>Calibri</vt:lpstr>
      <vt:lpstr>TT Commons Pro</vt:lpstr>
      <vt:lpstr>Canva Sans Bold</vt:lpstr>
      <vt:lpstr>Open Sans 1</vt:lpstr>
      <vt:lpstr>TT Commons Pro Bold Italics</vt:lpstr>
      <vt:lpstr>TT Commons Pro Bold</vt:lpstr>
      <vt:lpstr>Playfair Display Bold</vt:lpstr>
      <vt:lpstr>Roboto Bold</vt:lpstr>
      <vt:lpstr>Arial</vt:lpstr>
      <vt:lpstr>Open Sans 1 Bold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Præsentation til 25.08.2026 KAL</dc:title>
  <dc:creator>Naja Lund Kielsen</dc:creator>
  <cp:lastModifiedBy>Naja Lund Kielsen</cp:lastModifiedBy>
  <cp:revision>4</cp:revision>
  <dcterms:created xsi:type="dcterms:W3CDTF">2006-08-16T00:00:00Z</dcterms:created>
  <dcterms:modified xsi:type="dcterms:W3CDTF">2026-09-09T10:13:10Z</dcterms:modified>
  <dc:identifier>DAHUmkTMEKg</dc:identifier>
</cp:coreProperties>
</file>