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317" r:id="rId3"/>
    <p:sldId id="291" r:id="rId4"/>
    <p:sldId id="297" r:id="rId5"/>
    <p:sldId id="313" r:id="rId6"/>
    <p:sldId id="322" r:id="rId7"/>
    <p:sldId id="315" r:id="rId8"/>
    <p:sldId id="320" r:id="rId9"/>
    <p:sldId id="321" r:id="rId10"/>
    <p:sldId id="319" r:id="rId11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9D904D-148F-4387-836D-C3D7692CF328}" v="8" dt="2026-09-12T13:26:02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7292A2E-F333-43FB-9621-5CBBE7FDCDCB}" styleName="Lyst layout 2 - Markering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3314" autoAdjust="0"/>
  </p:normalViewPr>
  <p:slideViewPr>
    <p:cSldViewPr snapToGrid="0">
      <p:cViewPr varScale="1">
        <p:scale>
          <a:sx n="43" d="100"/>
          <a:sy n="43" d="100"/>
        </p:scale>
        <p:origin x="6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unnguaq Markussen" userId="36da62c2-9cab-46cf-ba7a-1f2e4b23dd40" providerId="ADAL" clId="{22C65FF4-496A-4552-A8F9-D819BDC4CAAF}"/>
    <pc:docChg chg="undo custSel addSld delSld modSld modNotesMaster">
      <pc:chgData name="Ulunnguaq Markussen" userId="36da62c2-9cab-46cf-ba7a-1f2e4b23dd40" providerId="ADAL" clId="{22C65FF4-496A-4552-A8F9-D819BDC4CAAF}" dt="2026-09-12T13:26:25.723" v="45" actId="22"/>
      <pc:docMkLst>
        <pc:docMk/>
      </pc:docMkLst>
      <pc:sldChg chg="addSp delSp modNotes">
        <pc:chgData name="Ulunnguaq Markussen" userId="36da62c2-9cab-46cf-ba7a-1f2e4b23dd40" providerId="ADAL" clId="{22C65FF4-496A-4552-A8F9-D819BDC4CAAF}" dt="2026-08-27T12:07:48.876" v="25" actId="26606"/>
        <pc:sldMkLst>
          <pc:docMk/>
          <pc:sldMk cId="701172821" sldId="257"/>
        </pc:sldMkLst>
        <pc:spChg chg="add del">
          <ac:chgData name="Ulunnguaq Markussen" userId="36da62c2-9cab-46cf-ba7a-1f2e4b23dd40" providerId="ADAL" clId="{22C65FF4-496A-4552-A8F9-D819BDC4CAAF}" dt="2026-08-26T16:57:09.915" v="1"/>
          <ac:spMkLst>
            <pc:docMk/>
            <pc:sldMk cId="701172821" sldId="257"/>
            <ac:spMk id="1031" creationId="{37C89E4B-3C9F-44B9-8B86-D9E3D112D8EC}"/>
          </ac:spMkLst>
        </pc:spChg>
        <pc:cxnChg chg="add del">
          <ac:chgData name="Ulunnguaq Markussen" userId="36da62c2-9cab-46cf-ba7a-1f2e4b23dd40" providerId="ADAL" clId="{22C65FF4-496A-4552-A8F9-D819BDC4CAAF}" dt="2026-08-26T16:57:09.915" v="1"/>
          <ac:cxnSpMkLst>
            <pc:docMk/>
            <pc:sldMk cId="701172821" sldId="257"/>
            <ac:cxnSpMk id="1033" creationId="{AA2EAA10-076F-46BD-8F0F-B9A2FB77A85C}"/>
          </ac:cxnSpMkLst>
        </pc:cxnChg>
        <pc:cxnChg chg="add del">
          <ac:chgData name="Ulunnguaq Markussen" userId="36da62c2-9cab-46cf-ba7a-1f2e4b23dd40" providerId="ADAL" clId="{22C65FF4-496A-4552-A8F9-D819BDC4CAAF}" dt="2026-08-26T16:57:09.915" v="1"/>
          <ac:cxnSpMkLst>
            <pc:docMk/>
            <pc:sldMk cId="701172821" sldId="257"/>
            <ac:cxnSpMk id="1035" creationId="{D891E407-403B-4764-86C9-33A56D3BCAA3}"/>
          </ac:cxnSpMkLst>
        </pc:cxnChg>
      </pc:sldChg>
      <pc:sldChg chg="modNotes">
        <pc:chgData name="Ulunnguaq Markussen" userId="36da62c2-9cab-46cf-ba7a-1f2e4b23dd40" providerId="ADAL" clId="{22C65FF4-496A-4552-A8F9-D819BDC4CAAF}" dt="2026-08-27T12:07:48.876" v="25" actId="26606"/>
        <pc:sldMkLst>
          <pc:docMk/>
          <pc:sldMk cId="0" sldId="291"/>
        </pc:sldMkLst>
      </pc:sldChg>
      <pc:sldChg chg="modSp mod modNotes">
        <pc:chgData name="Ulunnguaq Markussen" userId="36da62c2-9cab-46cf-ba7a-1f2e4b23dd40" providerId="ADAL" clId="{22C65FF4-496A-4552-A8F9-D819BDC4CAAF}" dt="2026-08-27T12:07:48.876" v="25" actId="26606"/>
        <pc:sldMkLst>
          <pc:docMk/>
          <pc:sldMk cId="274933753" sldId="297"/>
        </pc:sldMkLst>
        <pc:picChg chg="mod">
          <ac:chgData name="Ulunnguaq Markussen" userId="36da62c2-9cab-46cf-ba7a-1f2e4b23dd40" providerId="ADAL" clId="{22C65FF4-496A-4552-A8F9-D819BDC4CAAF}" dt="2026-08-27T12:07:48.876" v="25" actId="26606"/>
          <ac:picMkLst>
            <pc:docMk/>
            <pc:sldMk cId="274933753" sldId="297"/>
            <ac:picMk id="12" creationId="{50C81281-751B-1B19-6241-68C6C19E1A43}"/>
          </ac:picMkLst>
        </pc:picChg>
        <pc:picChg chg="mod">
          <ac:chgData name="Ulunnguaq Markussen" userId="36da62c2-9cab-46cf-ba7a-1f2e4b23dd40" providerId="ADAL" clId="{22C65FF4-496A-4552-A8F9-D819BDC4CAAF}" dt="2026-08-27T12:07:48.876" v="25" actId="26606"/>
          <ac:picMkLst>
            <pc:docMk/>
            <pc:sldMk cId="274933753" sldId="297"/>
            <ac:picMk id="13" creationId="{89C46954-75CA-766D-487F-15C20074DCBE}"/>
          </ac:picMkLst>
        </pc:picChg>
      </pc:sldChg>
      <pc:sldChg chg="delSp add setBg delDesignElem">
        <pc:chgData name="Ulunnguaq Markussen" userId="36da62c2-9cab-46cf-ba7a-1f2e4b23dd40" providerId="ADAL" clId="{22C65FF4-496A-4552-A8F9-D819BDC4CAAF}" dt="2026-09-12T13:24:37.561" v="40"/>
        <pc:sldMkLst>
          <pc:docMk/>
          <pc:sldMk cId="1760608560" sldId="313"/>
        </pc:sldMkLst>
        <pc:spChg chg="del">
          <ac:chgData name="Ulunnguaq Markussen" userId="36da62c2-9cab-46cf-ba7a-1f2e4b23dd40" providerId="ADAL" clId="{22C65FF4-496A-4552-A8F9-D819BDC4CAAF}" dt="2026-09-12T13:24:37.561" v="40"/>
          <ac:spMkLst>
            <pc:docMk/>
            <pc:sldMk cId="1760608560" sldId="313"/>
            <ac:spMk id="15" creationId="{86FF76B9-219D-4469-AF87-0236D29032F1}"/>
          </ac:spMkLst>
        </pc:spChg>
        <pc:spChg chg="del">
          <ac:chgData name="Ulunnguaq Markussen" userId="36da62c2-9cab-46cf-ba7a-1f2e4b23dd40" providerId="ADAL" clId="{22C65FF4-496A-4552-A8F9-D819BDC4CAAF}" dt="2026-09-12T13:24:37.561" v="40"/>
          <ac:spMkLst>
            <pc:docMk/>
            <pc:sldMk cId="1760608560" sldId="313"/>
            <ac:spMk id="21" creationId="{2E80C965-DB6D-4F81-9E9E-B027384D0BD6}"/>
          </ac:spMkLst>
        </pc:spChg>
        <pc:spChg chg="del">
          <ac:chgData name="Ulunnguaq Markussen" userId="36da62c2-9cab-46cf-ba7a-1f2e4b23dd40" providerId="ADAL" clId="{22C65FF4-496A-4552-A8F9-D819BDC4CAAF}" dt="2026-09-12T13:24:37.561" v="40"/>
          <ac:spMkLst>
            <pc:docMk/>
            <pc:sldMk cId="1760608560" sldId="313"/>
            <ac:spMk id="23" creationId="{633C5E46-DAC5-4661-9C87-22B08E2A512F}"/>
          </ac:spMkLst>
        </pc:spChg>
        <pc:grpChg chg="del">
          <ac:chgData name="Ulunnguaq Markussen" userId="36da62c2-9cab-46cf-ba7a-1f2e4b23dd40" providerId="ADAL" clId="{22C65FF4-496A-4552-A8F9-D819BDC4CAAF}" dt="2026-09-12T13:24:37.561" v="40"/>
          <ac:grpSpMkLst>
            <pc:docMk/>
            <pc:sldMk cId="1760608560" sldId="313"/>
            <ac:grpSpMk id="17" creationId="{DB88BD78-87E1-424D-B479-C37D8E41B12E}"/>
          </ac:grpSpMkLst>
        </pc:grpChg>
      </pc:sldChg>
      <pc:sldChg chg="addSp delSp modNotes">
        <pc:chgData name="Ulunnguaq Markussen" userId="36da62c2-9cab-46cf-ba7a-1f2e4b23dd40" providerId="ADAL" clId="{22C65FF4-496A-4552-A8F9-D819BDC4CAAF}" dt="2026-08-27T12:07:48.876" v="25" actId="26606"/>
        <pc:sldMkLst>
          <pc:docMk/>
          <pc:sldMk cId="1490571310" sldId="317"/>
        </pc:sldMkLst>
        <pc:spChg chg="add del">
          <ac:chgData name="Ulunnguaq Markussen" userId="36da62c2-9cab-46cf-ba7a-1f2e4b23dd40" providerId="ADAL" clId="{22C65FF4-496A-4552-A8F9-D819BDC4CAAF}" dt="2026-08-26T16:57:09.915" v="1"/>
          <ac:spMkLst>
            <pc:docMk/>
            <pc:sldMk cId="1490571310" sldId="317"/>
            <ac:spMk id="12" creationId="{04C21BAE-6866-4C7A-A7EC-C1B2E572D5BE}"/>
          </ac:spMkLst>
        </pc:spChg>
        <pc:spChg chg="add del">
          <ac:chgData name="Ulunnguaq Markussen" userId="36da62c2-9cab-46cf-ba7a-1f2e4b23dd40" providerId="ADAL" clId="{22C65FF4-496A-4552-A8F9-D819BDC4CAAF}" dt="2026-08-26T16:57:09.915" v="1"/>
          <ac:spMkLst>
            <pc:docMk/>
            <pc:sldMk cId="1490571310" sldId="317"/>
            <ac:spMk id="14" creationId="{7E7D0C94-08B4-48AE-8813-CC4D60294F42}"/>
          </ac:spMkLst>
        </pc:spChg>
        <pc:spChg chg="add del">
          <ac:chgData name="Ulunnguaq Markussen" userId="36da62c2-9cab-46cf-ba7a-1f2e4b23dd40" providerId="ADAL" clId="{22C65FF4-496A-4552-A8F9-D819BDC4CAAF}" dt="2026-08-26T16:57:09.915" v="1"/>
          <ac:spMkLst>
            <pc:docMk/>
            <pc:sldMk cId="1490571310" sldId="317"/>
            <ac:spMk id="16" creationId="{DD0D366F-455D-4298-97E9-89785ADAEC06}"/>
          </ac:spMkLst>
        </pc:spChg>
        <pc:spChg chg="add del">
          <ac:chgData name="Ulunnguaq Markussen" userId="36da62c2-9cab-46cf-ba7a-1f2e4b23dd40" providerId="ADAL" clId="{22C65FF4-496A-4552-A8F9-D819BDC4CAAF}" dt="2026-08-26T16:57:09.915" v="1"/>
          <ac:spMkLst>
            <pc:docMk/>
            <pc:sldMk cId="1490571310" sldId="317"/>
            <ac:spMk id="18" creationId="{F0C518C2-0AA4-470C-87B9-9CBF428FBA25}"/>
          </ac:spMkLst>
        </pc:spChg>
      </pc:sldChg>
      <pc:sldChg chg="addSp delSp modNotes">
        <pc:chgData name="Ulunnguaq Markussen" userId="36da62c2-9cab-46cf-ba7a-1f2e4b23dd40" providerId="ADAL" clId="{22C65FF4-496A-4552-A8F9-D819BDC4CAAF}" dt="2026-08-27T12:07:48.876" v="25" actId="26606"/>
        <pc:sldMkLst>
          <pc:docMk/>
          <pc:sldMk cId="2243332485" sldId="319"/>
        </pc:sldMkLst>
        <pc:spChg chg="add del">
          <ac:chgData name="Ulunnguaq Markussen" userId="36da62c2-9cab-46cf-ba7a-1f2e4b23dd40" providerId="ADAL" clId="{22C65FF4-496A-4552-A8F9-D819BDC4CAAF}" dt="2026-08-26T16:57:09.915" v="1"/>
          <ac:spMkLst>
            <pc:docMk/>
            <pc:sldMk cId="2243332485" sldId="319"/>
            <ac:spMk id="1031" creationId="{777C95F0-3816-9567-D4E2-39C696E83E65}"/>
          </ac:spMkLst>
        </pc:spChg>
        <pc:cxnChg chg="add del">
          <ac:chgData name="Ulunnguaq Markussen" userId="36da62c2-9cab-46cf-ba7a-1f2e4b23dd40" providerId="ADAL" clId="{22C65FF4-496A-4552-A8F9-D819BDC4CAAF}" dt="2026-08-26T16:57:09.915" v="1"/>
          <ac:cxnSpMkLst>
            <pc:docMk/>
            <pc:sldMk cId="2243332485" sldId="319"/>
            <ac:cxnSpMk id="1033" creationId="{E97E5CD0-543F-48B6-D0A2-6DBDD634324A}"/>
          </ac:cxnSpMkLst>
        </pc:cxnChg>
        <pc:cxnChg chg="add del">
          <ac:chgData name="Ulunnguaq Markussen" userId="36da62c2-9cab-46cf-ba7a-1f2e4b23dd40" providerId="ADAL" clId="{22C65FF4-496A-4552-A8F9-D819BDC4CAAF}" dt="2026-08-26T16:57:09.915" v="1"/>
          <ac:cxnSpMkLst>
            <pc:docMk/>
            <pc:sldMk cId="2243332485" sldId="319"/>
            <ac:cxnSpMk id="1035" creationId="{05897CEA-9AC4-196F-95B6-CADA5E752C70}"/>
          </ac:cxnSpMkLst>
        </pc:cxnChg>
      </pc:sldChg>
      <pc:sldChg chg="addSp delSp modSp new mod setBg">
        <pc:chgData name="Ulunnguaq Markussen" userId="36da62c2-9cab-46cf-ba7a-1f2e4b23dd40" providerId="ADAL" clId="{22C65FF4-496A-4552-A8F9-D819BDC4CAAF}" dt="2026-09-12T13:26:25.723" v="45" actId="22"/>
        <pc:sldMkLst>
          <pc:docMk/>
          <pc:sldMk cId="777730319" sldId="322"/>
        </pc:sldMkLst>
        <pc:spChg chg="del">
          <ac:chgData name="Ulunnguaq Markussen" userId="36da62c2-9cab-46cf-ba7a-1f2e4b23dd40" providerId="ADAL" clId="{22C65FF4-496A-4552-A8F9-D819BDC4CAAF}" dt="2026-09-12T13:26:08.258" v="43" actId="478"/>
          <ac:spMkLst>
            <pc:docMk/>
            <pc:sldMk cId="777730319" sldId="322"/>
            <ac:spMk id="2" creationId="{DC512819-32F6-9490-B5B5-8D2F1ADAC67C}"/>
          </ac:spMkLst>
        </pc:spChg>
        <pc:spChg chg="del">
          <ac:chgData name="Ulunnguaq Markussen" userId="36da62c2-9cab-46cf-ba7a-1f2e4b23dd40" providerId="ADAL" clId="{22C65FF4-496A-4552-A8F9-D819BDC4CAAF}" dt="2026-09-12T13:26:02.385" v="42"/>
          <ac:spMkLst>
            <pc:docMk/>
            <pc:sldMk cId="777730319" sldId="322"/>
            <ac:spMk id="3" creationId="{312916AE-6ED8-14C2-887D-04064B988ADD}"/>
          </ac:spMkLst>
        </pc:spChg>
        <pc:spChg chg="add">
          <ac:chgData name="Ulunnguaq Markussen" userId="36da62c2-9cab-46cf-ba7a-1f2e4b23dd40" providerId="ADAL" clId="{22C65FF4-496A-4552-A8F9-D819BDC4CAAF}" dt="2026-09-12T13:26:15.555" v="44" actId="26606"/>
          <ac:spMkLst>
            <pc:docMk/>
            <pc:sldMk cId="777730319" sldId="322"/>
            <ac:spMk id="9" creationId="{E722B2DD-E14D-4972-9D98-5D6E61B1B2D2}"/>
          </ac:spMkLst>
        </pc:spChg>
        <pc:spChg chg="add">
          <ac:chgData name="Ulunnguaq Markussen" userId="36da62c2-9cab-46cf-ba7a-1f2e4b23dd40" providerId="ADAL" clId="{22C65FF4-496A-4552-A8F9-D819BDC4CAAF}" dt="2026-09-12T13:26:15.555" v="44" actId="26606"/>
          <ac:spMkLst>
            <pc:docMk/>
            <pc:sldMk cId="777730319" sldId="322"/>
            <ac:spMk id="11" creationId="{0CFB124C-4B0C-4A81-8633-17257B151642}"/>
          </ac:spMkLst>
        </pc:spChg>
        <pc:picChg chg="add mod">
          <ac:chgData name="Ulunnguaq Markussen" userId="36da62c2-9cab-46cf-ba7a-1f2e4b23dd40" providerId="ADAL" clId="{22C65FF4-496A-4552-A8F9-D819BDC4CAAF}" dt="2026-09-12T13:26:15.555" v="44" actId="26606"/>
          <ac:picMkLst>
            <pc:docMk/>
            <pc:sldMk cId="777730319" sldId="322"/>
            <ac:picMk id="4" creationId="{F18DBFD3-2715-0AF4-6993-D674990A4AA0}"/>
          </ac:picMkLst>
        </pc:picChg>
        <pc:picChg chg="add">
          <ac:chgData name="Ulunnguaq Markussen" userId="36da62c2-9cab-46cf-ba7a-1f2e4b23dd40" providerId="ADAL" clId="{22C65FF4-496A-4552-A8F9-D819BDC4CAAF}" dt="2026-09-12T13:26:25.723" v="45" actId="22"/>
          <ac:picMkLst>
            <pc:docMk/>
            <pc:sldMk cId="777730319" sldId="322"/>
            <ac:picMk id="6" creationId="{FAF4CAB8-E0EB-E952-9643-C2AFACEE62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878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1B606-73C9-4BC0-B95C-3081C701134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4160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1B606-73C9-4BC0-B95C-3081C701134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771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ladsholder til slidebillede 1">
            <a:extLst>
              <a:ext uri="{FF2B5EF4-FFF2-40B4-BE49-F238E27FC236}">
                <a16:creationId xmlns:a16="http://schemas.microsoft.com/office/drawing/2014/main" id="{4A395CD9-03A9-0852-374D-1107408874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Pladsholder til noter 2">
            <a:extLst>
              <a:ext uri="{FF2B5EF4-FFF2-40B4-BE49-F238E27FC236}">
                <a16:creationId xmlns:a16="http://schemas.microsoft.com/office/drawing/2014/main" id="{4450F3A8-5554-44F1-20A2-909C037B3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a-DK" altLang="da-DK" dirty="0">
              <a:latin typeface="Arial" panose="020B0604020202020204" pitchFamily="34" charset="0"/>
            </a:endParaRPr>
          </a:p>
        </p:txBody>
      </p:sp>
      <p:sp>
        <p:nvSpPr>
          <p:cNvPr id="7172" name="Pladsholder til slidenummer 3">
            <a:extLst>
              <a:ext uri="{FF2B5EF4-FFF2-40B4-BE49-F238E27FC236}">
                <a16:creationId xmlns:a16="http://schemas.microsoft.com/office/drawing/2014/main" id="{588A0567-EA51-69C6-75B1-2928B4EA6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9300" indent="-287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2525" indent="-230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900" indent="-230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4863" indent="-2301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2063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89263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46463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03663" indent="-2301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7438CA-00D1-4167-BB46-137201832823}" type="slidenum">
              <a:rPr kumimoji="0" lang="da-DK" altLang="da-DK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altLang="da-DK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1B606-73C9-4BC0-B95C-3081C701134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4410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1B606-73C9-4BC0-B95C-3081C7011340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7000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1B606-73C9-4BC0-B95C-3081C701134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3980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1B606-73C9-4BC0-B95C-3081C7011340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79739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1B606-73C9-4BC0-B95C-3081C7011340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7727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9452B-16A5-BAD8-5F24-BD766A63B2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8FFE300-A212-0517-7513-2D2D69C6B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B20C8D7-8479-148C-22A7-CB8464E30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B3A0BC2-4D84-7376-ED9F-7214C1E19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271D5-6C23-7EDE-6AD3-823631F5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8561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B2A5F-6FEB-2538-E126-71F0ACC1D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234FDC-29B7-F692-AB16-806A6858E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FD6238E-33AA-5874-12CB-3A898F9B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82D553C-FF88-FBB8-AE87-23956CC1E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8915C38-303E-3C4C-0D1A-0AAE36DBE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961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E11AF0-CDE4-BF21-7764-18267B6B3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11432A6-069E-D4DE-50B3-37B71282A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571460C-698D-CEE5-0D3F-FDFBA15C2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9A75A33-5117-29B3-F50F-AF9C9F212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3091C1-9C6A-BF3A-6DD4-5A4B17F14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845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B097A8-307B-42F7-AA19-CC6C00CB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CE1E0A-CD56-F5EC-1F3F-FB1215B3A1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63680E7-CA52-AA69-E112-75ED5C311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40DC108A-2464-27FD-366D-D6C29BACE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BC4A153-B85C-F92C-F91E-FA3BFCDB0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1BF1F38-B061-9D89-6900-60B7F9CB4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0543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028564-04D5-F0B4-53DC-7A2BE65AC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BEEBA5-1979-540C-F6B7-4064EC9C9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A183E41-A1AC-E084-D95B-7F550EF12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4B17AC3-4ADF-36A2-0545-137972FBB8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4F2529B-D77B-750F-2C6B-B521E2A26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0D608E2-86C7-FFEB-2629-8A6ACB76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2994549-125A-9355-BB7D-628018121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AF82952-FF28-0A49-9839-9BD9F9ADF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2586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5F9A2-9823-6035-9E58-28B51911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12ED90D-4A5E-42F7-6096-AD1241451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81568BA-8C18-218F-A2C7-E527AEEDC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4144E08-9A17-4340-4DC3-759BB2A8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6297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6FB3C69-C264-5F06-D34F-0C6BDBD0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8DB41EC1-4261-9987-BC08-CC27BFD3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27CF7F8-EABB-4053-C695-B2B573470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607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B0C9A-58B8-5FA3-605E-0FBC88DC9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DC271E7-2383-0BB6-D73F-E234AD12A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4272E22-BFB1-EA3F-EDD0-93CC31EEB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D3E0A8C-7D55-E579-5BF9-7191282EE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311C5A3-B944-4497-BEC9-F143F4E32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03CB7E6-9C8D-59B5-8DEA-E7B32539B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3551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74DDE-2062-4629-BE43-DE45AB714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6B44E7AA-3692-FA37-44E2-E2A3477796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02D9FB8-916D-85DF-5CFF-0DEDDE3176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554DEC1-B611-AA85-856E-3213F52D8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AFCBEF2-6589-56DA-8CDD-8267D03AA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8170D2C9-61F7-4F89-6291-A2CF2475F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9575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079CC1-CC8E-5D06-812E-B4CE41E6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EEAB37D-725C-79A5-16FA-FC237D224C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C9470D0-C42C-CBF9-BAF5-FC01AE2C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C9CE93-D5CD-8370-3EB5-2B2720482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5CED2A7-E47C-4622-399A-D74ACA02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669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9DAD901C-907B-BC23-F270-BC47BD861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AE47692-B951-1968-2C29-7FCC6BC3E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CBCCFCD-27D0-432E-C5DC-04EB9EC38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73E96A-7BC2-7945-83D2-F3BE5BC03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348490F-018D-907F-AC04-B484CECA2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746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5DA431C-9DBA-D431-89AC-00EFCC53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5539BE-E719-C30B-1915-AADF28492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E19722-3280-A522-AC62-547F4B4FB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D88D3-D8CA-4745-BA7F-9CF7D68E8EB4}" type="datetimeFigureOut">
              <a:rPr lang="da-DK" smtClean="0"/>
              <a:t>12-09-2026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051D91-CB35-D775-45DA-F354CF4C9B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C46217C-A64D-F142-5022-25EE101B7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DBC1BA-9BCE-45A0-BC6F-9E54403AE6A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05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b-frontpage - Perorsaanermik ilinniarfik / Socialpædagogisk Seminarium">
            <a:extLst>
              <a:ext uri="{FF2B5EF4-FFF2-40B4-BE49-F238E27FC236}">
                <a16:creationId xmlns:a16="http://schemas.microsoft.com/office/drawing/2014/main" id="{52C53D80-78D7-16C1-B420-EF184019B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r="2641" b="1"/>
          <a:stretch/>
        </p:blipFill>
        <p:spPr bwMode="auto">
          <a:xfrm>
            <a:off x="0" y="-248643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4F7A51-3AE6-B605-6E31-9AC0F236D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Inuk 2026</a:t>
            </a:r>
            <a:b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Tilioq </a:t>
            </a:r>
            <a:r>
              <a:rPr lang="en-US" sz="2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konference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117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fb-frontpage - Perorsaanermik ilinniarfik / Socialpædagogisk Seminarium">
            <a:extLst>
              <a:ext uri="{FF2B5EF4-FFF2-40B4-BE49-F238E27FC236}">
                <a16:creationId xmlns:a16="http://schemas.microsoft.com/office/drawing/2014/main" id="{FC8AE667-4A3A-F7A8-B8E7-9891802C8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" r="2669" b="1"/>
          <a:stretch>
            <a:fillRect/>
          </a:stretch>
        </p:blipFill>
        <p:spPr bwMode="auto">
          <a:xfrm>
            <a:off x="1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25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D0D366F-455D-4298-97E9-89785ADAE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425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4CE21A7-381E-D57B-B646-3DB293675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379" y="2341844"/>
            <a:ext cx="4458446" cy="3132654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kumimoji="0" lang="da-DK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venir Next LT Pro Light"/>
                <a:ea typeface="+mn-ea"/>
                <a:cs typeface="+mn-cs"/>
              </a:rPr>
              <a:t>Afdelinger: Ilulissat og Nuuk</a:t>
            </a:r>
          </a:p>
          <a:p>
            <a:pPr>
              <a:defRPr/>
            </a:pPr>
            <a:r>
              <a:rPr kumimoji="0" lang="da-DK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venir Next LT Pro Light"/>
                <a:ea typeface="+mn-ea"/>
                <a:cs typeface="+mn-cs"/>
              </a:rPr>
              <a:t>Antallet af ansatte: 50</a:t>
            </a:r>
          </a:p>
          <a:p>
            <a:pPr>
              <a:defRPr/>
            </a:pPr>
            <a:r>
              <a:rPr kumimoji="0" lang="da-DK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venir Next LT Pro Light"/>
                <a:ea typeface="+mn-ea"/>
                <a:cs typeface="+mn-cs"/>
              </a:rPr>
              <a:t>Antallet af aktive studerende: omk. 350</a:t>
            </a:r>
          </a:p>
          <a:p>
            <a:pPr>
              <a:defRPr/>
            </a:pPr>
            <a:r>
              <a:rPr kumimoji="0" lang="da-DK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venir Next LT Pro Light"/>
                <a:ea typeface="+mn-ea"/>
                <a:cs typeface="+mn-cs"/>
              </a:rPr>
              <a:t>8 forskellige uddannelser indenfor det pædagogiske og socialområde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263C12-4A02-0E18-FE2F-9C26DA65E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663" y="1098920"/>
            <a:ext cx="4775162" cy="1242924"/>
          </a:xfrm>
        </p:spPr>
        <p:txBody>
          <a:bodyPr>
            <a:normAutofit/>
          </a:bodyPr>
          <a:lstStyle/>
          <a:p>
            <a:pPr algn="ctr"/>
            <a:r>
              <a:rPr lang="da-DK" sz="3600" err="1"/>
              <a:t>Perorsaanermik</a:t>
            </a:r>
            <a:r>
              <a:rPr lang="da-DK" sz="3600"/>
              <a:t> </a:t>
            </a:r>
            <a:r>
              <a:rPr lang="da-DK" sz="3600" err="1"/>
              <a:t>Ilinniarfik</a:t>
            </a:r>
            <a:endParaRPr lang="da-DK" sz="360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6434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3DC30766-1775-046D-775B-5B6356A65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9681" y="5484258"/>
            <a:ext cx="707197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71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D1D4967-CF08-4586-0F6F-566416E81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5DF977F-D22A-D4AF-56D0-D94CB5486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077" y="5545263"/>
            <a:ext cx="707197" cy="10425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udendørs, sky, bygning, hus">
            <a:extLst>
              <a:ext uri="{FF2B5EF4-FFF2-40B4-BE49-F238E27FC236}">
                <a16:creationId xmlns:a16="http://schemas.microsoft.com/office/drawing/2014/main" id="{E9A22CFB-7DEE-8239-D481-BBD47BCCF0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8"/>
          <a:stretch/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FD4CB9FF-9E64-338A-C893-FC1324B93635}"/>
              </a:ext>
            </a:extLst>
          </p:cNvPr>
          <p:cNvSpPr txBox="1">
            <a:spLocks/>
          </p:cNvSpPr>
          <p:nvPr/>
        </p:nvSpPr>
        <p:spPr>
          <a:xfrm>
            <a:off x="2339924" y="364546"/>
            <a:ext cx="7898553" cy="571499"/>
          </a:xfrm>
          <a:prstGeom prst="rect">
            <a:avLst/>
          </a:prstGeom>
        </p:spPr>
        <p:txBody>
          <a:bodyPr lIns="91440" tIns="45720" rIns="91440" bIns="45720" anchor="b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Interesse for uddannelsesoptagelse hos </a:t>
            </a:r>
            <a:r>
              <a:rPr lang="da-DK" sz="2800" b="0" kern="0">
                <a:solidFill>
                  <a:srgbClr val="000000"/>
                </a:solidFill>
                <a:latin typeface="Arial"/>
              </a:rPr>
              <a:t>os</a:t>
            </a:r>
            <a:endParaRPr kumimoji="0" lang="da-DK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0C81281-751B-1B19-6241-68C6C19E1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830" y="2476129"/>
            <a:ext cx="6112704" cy="36174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C46954-75CA-766D-487F-15C20074D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620" y="2445233"/>
            <a:ext cx="6044151" cy="366823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A9864EE8-1C57-08F0-F7FA-480713F6E1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40995" y="5787549"/>
            <a:ext cx="663761" cy="97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3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D318FD4-5A0F-9DD9-C6BF-B41222C35A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1142999" y="643467"/>
            <a:ext cx="9906001" cy="5571065"/>
          </a:xfrm>
          <a:prstGeom prst="rect">
            <a:avLst/>
          </a:prstGeom>
          <a:ln>
            <a:noFill/>
          </a:ln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7230436-FAA0-88F2-1958-7C8564EA8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4455" y="5643122"/>
            <a:ext cx="664522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08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F18DBFD3-2715-0AF4-6993-D674990A4A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62"/>
          <a:stretch>
            <a:fillRect/>
          </a:stretch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AF4CAB8-E0EB-E952-9643-C2AFACEE6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4455" y="5643122"/>
            <a:ext cx="664522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30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4CCD45-2482-198A-D4EE-3B179ED4C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1A5511EC-521A-B039-DA7C-AF629671D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588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5DB82E2-2225-D0DE-3498-29410FD2D614}"/>
              </a:ext>
            </a:extLst>
          </p:cNvPr>
          <p:cNvSpPr txBox="1"/>
          <p:nvPr/>
        </p:nvSpPr>
        <p:spPr>
          <a:xfrm>
            <a:off x="667316" y="401256"/>
            <a:ext cx="6173645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atin typeface="+mj-lt"/>
                <a:ea typeface="+mj-ea"/>
                <a:cs typeface="+mj-cs"/>
              </a:rPr>
              <a:t>Arbejdsmarkedets</a:t>
            </a:r>
            <a:r>
              <a:rPr lang="en-US" sz="4000" b="1" dirty="0">
                <a:latin typeface="+mj-lt"/>
                <a:ea typeface="+mj-ea"/>
                <a:cs typeface="+mj-cs"/>
              </a:rPr>
              <a:t>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 err="1">
                <a:latin typeface="+mj-lt"/>
                <a:ea typeface="+mj-ea"/>
                <a:cs typeface="+mj-cs"/>
              </a:rPr>
              <a:t>behov</a:t>
            </a:r>
            <a:endParaRPr lang="en-US" sz="40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EEBDA1-8440-2196-9060-177F1FC8B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Årlige</a:t>
            </a:r>
            <a:r>
              <a:rPr lang="en-US" sz="2000" dirty="0"/>
              <a:t> </a:t>
            </a:r>
            <a:r>
              <a:rPr lang="en-US" sz="2000" dirty="0" err="1"/>
              <a:t>arrangementer</a:t>
            </a:r>
            <a:r>
              <a:rPr lang="en-US" sz="2000" dirty="0"/>
              <a:t>: </a:t>
            </a:r>
            <a:br>
              <a:rPr lang="en-US" sz="2000" dirty="0"/>
            </a:br>
            <a:r>
              <a:rPr lang="en-US" sz="2000" dirty="0"/>
              <a:t>- </a:t>
            </a:r>
            <a:r>
              <a:rPr lang="en-US" sz="2000" dirty="0" err="1"/>
              <a:t>Handicapseminar</a:t>
            </a:r>
            <a:r>
              <a:rPr lang="en-US" sz="2000" dirty="0"/>
              <a:t> 2024 </a:t>
            </a:r>
            <a:br>
              <a:rPr lang="en-US" sz="2000" dirty="0"/>
            </a:br>
            <a:r>
              <a:rPr lang="en-US" sz="2000" dirty="0"/>
              <a:t>- </a:t>
            </a:r>
            <a:r>
              <a:rPr lang="en-US" sz="2000" dirty="0" err="1"/>
              <a:t>Socialt</a:t>
            </a:r>
            <a:r>
              <a:rPr lang="en-US" sz="2000" dirty="0"/>
              <a:t> </a:t>
            </a:r>
            <a:r>
              <a:rPr lang="en-US" sz="2000" dirty="0" err="1"/>
              <a:t>Topmøde</a:t>
            </a:r>
            <a:r>
              <a:rPr lang="en-US" sz="2000" dirty="0"/>
              <a:t> III 2025 </a:t>
            </a:r>
            <a:br>
              <a:rPr lang="en-US" sz="2000" dirty="0"/>
            </a:br>
            <a:r>
              <a:rPr lang="en-US" sz="2000" dirty="0"/>
              <a:t>- Inuk 2026</a:t>
            </a:r>
          </a:p>
          <a:p>
            <a:r>
              <a:rPr lang="en-US" sz="2000" dirty="0" err="1"/>
              <a:t>Revidering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studieordninger</a:t>
            </a:r>
            <a:endParaRPr lang="en-US" sz="2000" dirty="0"/>
          </a:p>
          <a:p>
            <a:r>
              <a:rPr lang="en-US" sz="2000" dirty="0"/>
              <a:t>Online og </a:t>
            </a:r>
            <a:r>
              <a:rPr lang="en-US" sz="2000" dirty="0" err="1"/>
              <a:t>decentrale</a:t>
            </a:r>
            <a:r>
              <a:rPr lang="en-US" sz="2000" dirty="0"/>
              <a:t> </a:t>
            </a:r>
            <a:r>
              <a:rPr lang="en-US" sz="2000" dirty="0" err="1"/>
              <a:t>uddannelser</a:t>
            </a:r>
            <a:endParaRPr lang="en-US" sz="2000" dirty="0"/>
          </a:p>
          <a:p>
            <a:r>
              <a:rPr lang="en-US" sz="2000" dirty="0" err="1"/>
              <a:t>Pilotprojekter</a:t>
            </a:r>
            <a:r>
              <a:rPr lang="en-US" sz="2000" dirty="0"/>
              <a:t> (</a:t>
            </a:r>
            <a:r>
              <a:rPr lang="en-US" sz="2000" dirty="0" err="1"/>
              <a:t>f.eks</a:t>
            </a:r>
            <a:r>
              <a:rPr lang="en-US" sz="2000" dirty="0"/>
              <a:t>. </a:t>
            </a:r>
            <a:r>
              <a:rPr lang="en-US" sz="2000" dirty="0" err="1"/>
              <a:t>Plejefamilier</a:t>
            </a:r>
            <a:r>
              <a:rPr lang="en-US" sz="2000" dirty="0"/>
              <a:t>, </a:t>
            </a:r>
            <a:r>
              <a:rPr lang="en-US" sz="2000" dirty="0" err="1"/>
              <a:t>Døgn</a:t>
            </a:r>
            <a:r>
              <a:rPr lang="en-US" sz="2000" dirty="0"/>
              <a:t>)</a:t>
            </a:r>
          </a:p>
          <a:p>
            <a:r>
              <a:rPr lang="en-US" sz="2000" dirty="0"/>
              <a:t>Kommunikation (</a:t>
            </a:r>
            <a:r>
              <a:rPr lang="en-US" sz="2000" dirty="0" err="1"/>
              <a:t>tegnsprog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6001A32-8644-57C8-2FA1-F1A26C9CEB98}"/>
              </a:ext>
            </a:extLst>
          </p:cNvPr>
          <p:cNvSpPr/>
          <p:nvPr/>
        </p:nvSpPr>
        <p:spPr>
          <a:xfrm>
            <a:off x="10227412" y="365125"/>
            <a:ext cx="1922536" cy="18999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75AB4EFF-4E99-CB09-4B17-EBD9CA3B75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5988" y="435365"/>
            <a:ext cx="1051357" cy="154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93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62A8B4C-433E-9554-FB04-14166BA48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920" y="777240"/>
            <a:ext cx="2999232" cy="4343400"/>
          </a:xfrm>
        </p:spPr>
        <p:txBody>
          <a:bodyPr wrap="square" lIns="27432" tIns="0" rIns="27432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da-DK" sz="2100" b="1">
                <a:solidFill>
                  <a:srgbClr val="FFFFFF"/>
                </a:solidFill>
                <a:latin typeface="Aptos"/>
              </a:rPr>
              <a:t>VIVE 2022</a:t>
            </a:r>
            <a:br>
              <a:rPr lang="da-DK"/>
            </a:br>
            <a:r>
              <a:rPr lang="da-DK" sz="2100" b="1">
                <a:solidFill>
                  <a:srgbClr val="FFFFFF"/>
                </a:solidFill>
                <a:latin typeface="Aptos"/>
              </a:rPr>
              <a:t>Evaluering af nyuddannede fra</a:t>
            </a:r>
            <a:br>
              <a:rPr lang="da-DK"/>
            </a:br>
            <a:r>
              <a:rPr lang="da-DK" sz="2100" b="1">
                <a:solidFill>
                  <a:srgbClr val="FFFFFF"/>
                </a:solidFill>
                <a:latin typeface="Aptos"/>
              </a:rPr>
              <a:t>PERORSAANERMIK ILINNIARFIK</a:t>
            </a:r>
            <a:br>
              <a:rPr lang="da-DK"/>
            </a:br>
            <a:r>
              <a:rPr lang="da-DK" sz="2100" b="1">
                <a:solidFill>
                  <a:srgbClr val="FFFFFF"/>
                </a:solidFill>
                <a:latin typeface="Aptos"/>
              </a:rPr>
              <a:t>Socialpædagogisk seminarium i Ilulissat</a:t>
            </a:r>
            <a:endParaRPr lang="da-DK" sz="2500">
              <a:solidFill>
                <a:srgbClr val="FFFFFF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10B0C7-B19B-EC8B-34D6-8F141F8EE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0" y="676656"/>
            <a:ext cx="7159752" cy="1143000"/>
          </a:xfrm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a-DK" sz="2400" b="1">
                <a:solidFill>
                  <a:srgbClr val="0B2D3C"/>
                </a:solidFill>
                <a:latin typeface="Aptos"/>
              </a:rPr>
              <a:t>Generalistuddannelsen opleves som mere rettet mod normalområdet end specialområdet</a:t>
            </a:r>
          </a:p>
        </p:txBody>
      </p:sp>
      <p:graphicFrame>
        <p:nvGraphicFramePr>
          <p:cNvPr id="17" name="Tabel 16">
            <a:extLst>
              <a:ext uri="{FF2B5EF4-FFF2-40B4-BE49-F238E27FC236}">
                <a16:creationId xmlns:a16="http://schemas.microsoft.com/office/drawing/2014/main" id="{D132278C-5875-ADE0-3F87-E89160B7A8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270579"/>
              </p:ext>
            </p:extLst>
          </p:nvPr>
        </p:nvGraphicFramePr>
        <p:xfrm>
          <a:off x="4480560" y="2148840"/>
          <a:ext cx="7360920" cy="3886200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379422709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975639946"/>
                    </a:ext>
                  </a:extLst>
                </a:gridCol>
                <a:gridCol w="2697480">
                  <a:extLst>
                    <a:ext uri="{9D8B030D-6E8A-4147-A177-3AD203B41FA5}">
                      <a16:colId xmlns:a16="http://schemas.microsoft.com/office/drawing/2014/main" val="2586297495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600" b="1" kern="100" dirty="0">
                          <a:effectLst/>
                        </a:rPr>
                        <a:t>Udfordring</a:t>
                      </a:r>
                      <a:endParaRPr lang="da-DK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600" b="1" kern="100">
                          <a:effectLst/>
                        </a:rPr>
                        <a:t>Konsekvens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600" b="1" kern="100">
                          <a:effectLst/>
                        </a:rPr>
                        <a:t>Behov</a:t>
                      </a:r>
                      <a:endParaRPr lang="da-DK" sz="2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extLst>
                  <a:ext uri="{0D108BD9-81ED-4DB2-BD59-A6C34878D82A}">
                    <a16:rowId xmlns:a16="http://schemas.microsoft.com/office/drawing/2014/main" val="2021472906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Begrænset fokus på specialområdet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Nyuddannede er ikke altid tilstrækkeligt forberedte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Mere specialpædagogisk indhold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extLst>
                  <a:ext uri="{0D108BD9-81ED-4DB2-BD59-A6C34878D82A}">
                    <a16:rowId xmlns:a16="http://schemas.microsoft.com/office/drawing/2014/main" val="3248816439"/>
                  </a:ext>
                </a:extLst>
              </a:tr>
              <a:tr h="10789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Begrænset praksiserfaring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Risiko for “praksischok”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Tidligere og mere praksiskontakt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extLst>
                  <a:ext uri="{0D108BD9-81ED-4DB2-BD59-A6C34878D82A}">
                    <a16:rowId xmlns:a16="http://schemas.microsoft.com/office/drawing/2014/main" val="3337354927"/>
                  </a:ext>
                </a:extLst>
              </a:tr>
              <a:tr h="1106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Generalistuddannelse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>
                          <a:effectLst/>
                        </a:rPr>
                        <a:t>Kompetencerne kobles især til normalområdet</a:t>
                      </a:r>
                      <a:endParaRPr lang="da-DK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a-DK" sz="1500" kern="100" dirty="0">
                          <a:effectLst/>
                        </a:rPr>
                        <a:t>Tydeligere kobling til specialområdet</a:t>
                      </a:r>
                      <a:endParaRPr lang="da-DK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64008" marB="64008" anchor="ctr"/>
                </a:tc>
                <a:extLst>
                  <a:ext uri="{0D108BD9-81ED-4DB2-BD59-A6C34878D82A}">
                    <a16:rowId xmlns:a16="http://schemas.microsoft.com/office/drawing/2014/main" val="4293160835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4480560" y="1856231"/>
            <a:ext cx="1005840" cy="64008"/>
          </a:xfrm>
          <a:prstGeom prst="rect">
            <a:avLst/>
          </a:prstGeom>
          <a:solidFill>
            <a:srgbClr val="C2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521207" y="484632"/>
            <a:ext cx="164592" cy="164592"/>
          </a:xfrm>
          <a:prstGeom prst="ellipse">
            <a:avLst/>
          </a:prstGeom>
          <a:solidFill>
            <a:srgbClr val="C2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070305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-1074612" y="1077763"/>
            <a:ext cx="4800600" cy="4800600"/>
          </a:xfrm>
          <a:prstGeom prst="ellipse">
            <a:avLst/>
          </a:prstGeom>
          <a:solidFill>
            <a:srgbClr val="C2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977639" y="1024128"/>
            <a:ext cx="54864" cy="4709160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>
            <a:spLocks/>
          </p:cNvSpPr>
          <p:nvPr/>
        </p:nvSpPr>
        <p:spPr>
          <a:xfrm>
            <a:off x="164592" y="1828800"/>
            <a:ext cx="3429000" cy="10058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da-DK" sz="7200" b="1">
                <a:solidFill>
                  <a:srgbClr val="FFFFFF"/>
                </a:solidFill>
                <a:latin typeface="Aptos"/>
              </a:rPr>
              <a:t>2–3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2834640"/>
            <a:ext cx="3108960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da-DK" sz="1700" b="1">
                <a:solidFill>
                  <a:srgbClr val="FFFFFF"/>
                </a:solidFill>
                <a:latin typeface="Aptos"/>
              </a:rPr>
              <a:t>MINUTTER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192" y="4270248"/>
            <a:ext cx="2816352" cy="6583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da-DK" sz="1600" b="0">
                <a:solidFill>
                  <a:srgbClr val="FFFFFF"/>
                </a:solidFill>
                <a:latin typeface="Aptos"/>
              </a:rPr>
              <a:t>Du bestemmer tempoet.</a:t>
            </a:r>
            <a:br>
              <a:rPr lang="da-DK"/>
            </a:br>
            <a:r>
              <a:rPr lang="da-DK" sz="1600" b="0">
                <a:solidFill>
                  <a:srgbClr val="FFFFFF"/>
                </a:solidFill>
                <a:latin typeface="Aptos"/>
              </a:rPr>
              <a:t>Alt tæller.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4840" y="749808"/>
            <a:ext cx="694944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da-DK" sz="1400" b="1">
                <a:solidFill>
                  <a:srgbClr val="156082"/>
                </a:solidFill>
                <a:latin typeface="Aptos"/>
              </a:rPr>
              <a:t>AALASA  ·  BEVÆGELSESPAUSE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7408" y="1261872"/>
            <a:ext cx="7059168" cy="13258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0B2D3C"/>
                </a:solidFill>
                <a:latin typeface="Aptos"/>
              </a:rPr>
              <a:t>Bevæg dig</a:t>
            </a:r>
            <a:br/>
            <a:r>
              <a:rPr sz="4000" b="1">
                <a:solidFill>
                  <a:srgbClr val="0B2D3C"/>
                </a:solidFill>
                <a:latin typeface="Aptos"/>
              </a:rPr>
              <a:t>på din måde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2788920"/>
            <a:ext cx="672084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4D5A60"/>
                </a:solidFill>
                <a:latin typeface="Aptos"/>
              </a:rPr>
              <a:t>Siddende, stående eller med støtte — alle kan være 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34840" y="3767328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56082"/>
                </a:solidFill>
                <a:latin typeface="Aptos"/>
              </a:rPr>
              <a:t>VÆLG DET, DER FØLES GODT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4133087"/>
            <a:ext cx="384048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56082"/>
                </a:solidFill>
                <a:latin typeface="Apto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92040" y="4145227"/>
            <a:ext cx="6263640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B262C"/>
                </a:solidFill>
                <a:latin typeface="Aptos"/>
              </a:rPr>
              <a:t>Rul skuldrene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4654296"/>
            <a:ext cx="384048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56082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4645152"/>
            <a:ext cx="6263640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B262C"/>
                </a:solidFill>
                <a:latin typeface="Aptos"/>
              </a:rPr>
              <a:t>Stræk armene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5175503"/>
            <a:ext cx="384048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56082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5166359"/>
            <a:ext cx="6263640" cy="34747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B262C"/>
                </a:solidFill>
                <a:latin typeface="Aptos"/>
              </a:rPr>
              <a:t>Bevæg hænder eller fødder</a:t>
            </a:r>
          </a:p>
        </p:txBody>
      </p:sp>
    </p:spTree>
    <p:extLst>
      <p:ext uri="{BB962C8B-B14F-4D97-AF65-F5344CB8AC3E}">
        <p14:creationId xmlns:p14="http://schemas.microsoft.com/office/powerpoint/2010/main" val="1312606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07D790-F7A0-7BE5-8714-2DEFAB143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b-frontpage - Perorsaanermik ilinniarfik / Socialpædagogisk Seminarium">
            <a:extLst>
              <a:ext uri="{FF2B5EF4-FFF2-40B4-BE49-F238E27FC236}">
                <a16:creationId xmlns:a16="http://schemas.microsoft.com/office/drawing/2014/main" id="{5F407FF5-9149-8796-926C-480080EAB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" r="2641" b="1"/>
          <a:stretch/>
        </p:blipFill>
        <p:spPr bwMode="auto">
          <a:xfrm>
            <a:off x="0" y="-248643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77C95F0-3816-9567-D4E2-39C696E83E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95D2B6-75BC-AA3F-674E-452D69ADD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Qujanaq</a:t>
            </a:r>
            <a:endParaRPr lang="en-US" sz="3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E97E5CD0-543F-48B6-D0A2-6DBDD6343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05897CEA-9AC4-196F-95B6-CADA5E75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3332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328</TotalTime>
  <Words>196</Words>
  <Application>Microsoft Office PowerPoint</Application>
  <PresentationFormat>Widescreen</PresentationFormat>
  <Paragraphs>50</Paragraphs>
  <Slides>10</Slides>
  <Notes>8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Avenir Next LT Pro Light</vt:lpstr>
      <vt:lpstr>Office-tema</vt:lpstr>
      <vt:lpstr>Inuk 2026 Tilioq konference</vt:lpstr>
      <vt:lpstr>Perorsaanermik Ilinniarfik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VIVE 2022 Evaluering af nyuddannede fra PERORSAANERMIK ILINNIARFIK Socialpædagogisk seminarium i Ilulissat</vt:lpstr>
      <vt:lpstr>PowerPoint-præsentation</vt:lpstr>
      <vt:lpstr>Qujanaq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Ulunnguaq Markussen</dc:creator>
  <cp:lastModifiedBy>Ulunnguaq Markussen</cp:lastModifiedBy>
  <cp:revision>1</cp:revision>
  <cp:lastPrinted>2026-09-12T13:25:16Z</cp:lastPrinted>
  <dcterms:created xsi:type="dcterms:W3CDTF">2026-08-18T10:14:35Z</dcterms:created>
  <dcterms:modified xsi:type="dcterms:W3CDTF">2026-09-12T13:26:31Z</dcterms:modified>
</cp:coreProperties>
</file>